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1" r:id="rId9"/>
    <p:sldId id="260" r:id="rId10"/>
    <p:sldId id="262" r:id="rId11"/>
    <p:sldId id="263" r:id="rId12"/>
    <p:sldId id="265" r:id="rId13"/>
    <p:sldId id="264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D096C-34F6-408D-BF0A-EB6E8F92130C}" v="65" dt="2022-08-30T17:18:36.434"/>
    <p1510:client id="{59607825-D23A-633A-BDA3-27FA5C7827DF}" v="1085" dt="2022-08-30T21:13:25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72603" autoAdjust="0"/>
  </p:normalViewPr>
  <p:slideViewPr>
    <p:cSldViewPr snapToGrid="0">
      <p:cViewPr varScale="1">
        <p:scale>
          <a:sx n="90" d="100"/>
          <a:sy n="90" d="100"/>
        </p:scale>
        <p:origin x="4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Y CHIASSON" userId="f9bb92bb-9105-4a15-996b-d194e88c71a3" providerId="ADAL" clId="{111BD67D-29AC-4CF5-871E-E5550BBDCDCE}"/>
    <pc:docChg chg="custSel modSld">
      <pc:chgData name="JUDY CHIASSON" userId="f9bb92bb-9105-4a15-996b-d194e88c71a3" providerId="ADAL" clId="{111BD67D-29AC-4CF5-871E-E5550BBDCDCE}" dt="2022-08-31T04:12:10.477" v="29" actId="403"/>
      <pc:docMkLst>
        <pc:docMk/>
      </pc:docMkLst>
      <pc:sldChg chg="modSp mod">
        <pc:chgData name="JUDY CHIASSON" userId="f9bb92bb-9105-4a15-996b-d194e88c71a3" providerId="ADAL" clId="{111BD67D-29AC-4CF5-871E-E5550BBDCDCE}" dt="2022-08-31T04:10:15.097" v="2" actId="313"/>
        <pc:sldMkLst>
          <pc:docMk/>
          <pc:sldMk cId="3991006689" sldId="261"/>
        </pc:sldMkLst>
        <pc:spChg chg="mod">
          <ac:chgData name="JUDY CHIASSON" userId="f9bb92bb-9105-4a15-996b-d194e88c71a3" providerId="ADAL" clId="{111BD67D-29AC-4CF5-871E-E5550BBDCDCE}" dt="2022-08-31T04:10:15.097" v="2" actId="313"/>
          <ac:spMkLst>
            <pc:docMk/>
            <pc:sldMk cId="3991006689" sldId="261"/>
            <ac:spMk id="3" creationId="{980CB08E-F774-F2F2-51CB-63DFF8160849}"/>
          </ac:spMkLst>
        </pc:spChg>
      </pc:sldChg>
      <pc:sldChg chg="modSp mod">
        <pc:chgData name="JUDY CHIASSON" userId="f9bb92bb-9105-4a15-996b-d194e88c71a3" providerId="ADAL" clId="{111BD67D-29AC-4CF5-871E-E5550BBDCDCE}" dt="2022-08-31T04:12:10.477" v="29" actId="403"/>
        <pc:sldMkLst>
          <pc:docMk/>
          <pc:sldMk cId="1989176222" sldId="265"/>
        </pc:sldMkLst>
        <pc:spChg chg="mod">
          <ac:chgData name="JUDY CHIASSON" userId="f9bb92bb-9105-4a15-996b-d194e88c71a3" providerId="ADAL" clId="{111BD67D-29AC-4CF5-871E-E5550BBDCDCE}" dt="2022-08-31T04:11:06.430" v="7" actId="1076"/>
          <ac:spMkLst>
            <pc:docMk/>
            <pc:sldMk cId="1989176222" sldId="265"/>
            <ac:spMk id="2" creationId="{5838AFC0-6358-3E38-46BB-CA6AB4625D2E}"/>
          </ac:spMkLst>
        </pc:spChg>
        <pc:spChg chg="mod">
          <ac:chgData name="JUDY CHIASSON" userId="f9bb92bb-9105-4a15-996b-d194e88c71a3" providerId="ADAL" clId="{111BD67D-29AC-4CF5-871E-E5550BBDCDCE}" dt="2022-08-31T04:12:10.477" v="29" actId="403"/>
          <ac:spMkLst>
            <pc:docMk/>
            <pc:sldMk cId="1989176222" sldId="265"/>
            <ac:spMk id="3" creationId="{0EB5E9C8-3B26-BF3C-47AB-31E95AF554D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5A6D9F-44FB-4F18-A823-0B2AF97E1C2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5B46C9E7-8053-4CB6-93E6-28D0568782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orbel" panose="020B0503020204020204"/>
            </a:rPr>
            <a:t>On a farm</a:t>
          </a:r>
          <a:endParaRPr lang="en-US"/>
        </a:p>
      </dgm:t>
    </dgm:pt>
    <dgm:pt modelId="{0F2009B9-3F5F-4BE5-A236-C122385C6A24}" type="parTrans" cxnId="{453B0202-BB4B-4C40-BA50-9D6213C831D6}">
      <dgm:prSet/>
      <dgm:spPr/>
      <dgm:t>
        <a:bodyPr/>
        <a:lstStyle/>
        <a:p>
          <a:endParaRPr lang="en-US"/>
        </a:p>
      </dgm:t>
    </dgm:pt>
    <dgm:pt modelId="{37E5C40B-9379-480D-8B6F-C4F162AF0C74}" type="sibTrans" cxnId="{453B0202-BB4B-4C40-BA50-9D6213C831D6}">
      <dgm:prSet/>
      <dgm:spPr/>
      <dgm:t>
        <a:bodyPr/>
        <a:lstStyle/>
        <a:p>
          <a:endParaRPr lang="en-US"/>
        </a:p>
      </dgm:t>
    </dgm:pt>
    <dgm:pt modelId="{17D8ECDC-E5E3-45E3-8E0E-258CA1DDF0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orbel" panose="020B0503020204020204"/>
            </a:rPr>
            <a:t>On another planet</a:t>
          </a:r>
          <a:endParaRPr lang="en-US"/>
        </a:p>
      </dgm:t>
    </dgm:pt>
    <dgm:pt modelId="{FAF31E62-B099-4465-A1D4-E34A159E665E}" type="parTrans" cxnId="{EFD4E391-084F-4925-BDFB-34D6296B1DCC}">
      <dgm:prSet/>
      <dgm:spPr/>
      <dgm:t>
        <a:bodyPr/>
        <a:lstStyle/>
        <a:p>
          <a:endParaRPr lang="en-US"/>
        </a:p>
      </dgm:t>
    </dgm:pt>
    <dgm:pt modelId="{189D3CE7-331A-48CD-ACF5-1AC6DB34B6E7}" type="sibTrans" cxnId="{EFD4E391-084F-4925-BDFB-34D6296B1DCC}">
      <dgm:prSet/>
      <dgm:spPr/>
      <dgm:t>
        <a:bodyPr/>
        <a:lstStyle/>
        <a:p>
          <a:endParaRPr lang="en-US"/>
        </a:p>
      </dgm:t>
    </dgm:pt>
    <dgm:pt modelId="{E0665838-22B5-4B9A-9946-7595CD19D47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orbel" panose="020B0503020204020204"/>
            </a:rPr>
            <a:t>Underwater</a:t>
          </a:r>
          <a:endParaRPr lang="en-US"/>
        </a:p>
      </dgm:t>
    </dgm:pt>
    <dgm:pt modelId="{0C24E188-58A7-48E0-8C07-D05EFAF8B8AE}" type="parTrans" cxnId="{70D8FC72-8CFD-4157-A188-6369D38129B3}">
      <dgm:prSet/>
      <dgm:spPr/>
      <dgm:t>
        <a:bodyPr/>
        <a:lstStyle/>
        <a:p>
          <a:endParaRPr lang="en-US"/>
        </a:p>
      </dgm:t>
    </dgm:pt>
    <dgm:pt modelId="{D3E1A140-8806-4093-9B0E-1A8B8CF3FB34}" type="sibTrans" cxnId="{70D8FC72-8CFD-4157-A188-6369D38129B3}">
      <dgm:prSet/>
      <dgm:spPr/>
      <dgm:t>
        <a:bodyPr/>
        <a:lstStyle/>
        <a:p>
          <a:endParaRPr lang="en-US"/>
        </a:p>
      </dgm:t>
    </dgm:pt>
    <dgm:pt modelId="{445AB00E-A417-493F-9A72-4C1CEDC83222}" type="pres">
      <dgm:prSet presAssocID="{C65A6D9F-44FB-4F18-A823-0B2AF97E1C28}" presName="root" presStyleCnt="0">
        <dgm:presLayoutVars>
          <dgm:dir/>
          <dgm:resizeHandles val="exact"/>
        </dgm:presLayoutVars>
      </dgm:prSet>
      <dgm:spPr/>
    </dgm:pt>
    <dgm:pt modelId="{042B66E3-FCE5-4C5E-ADB6-8F5A025B3284}" type="pres">
      <dgm:prSet presAssocID="{5B46C9E7-8053-4CB6-93E6-28D056878224}" presName="compNode" presStyleCnt="0"/>
      <dgm:spPr/>
    </dgm:pt>
    <dgm:pt modelId="{544AB275-DF25-4658-8EFB-26D4EA8EAD72}" type="pres">
      <dgm:prSet presAssocID="{5B46C9E7-8053-4CB6-93E6-28D05687822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"/>
        </a:ext>
      </dgm:extLst>
    </dgm:pt>
    <dgm:pt modelId="{1B0BB52B-83C2-4F72-932E-5DE3F95522E8}" type="pres">
      <dgm:prSet presAssocID="{5B46C9E7-8053-4CB6-93E6-28D056878224}" presName="spaceRect" presStyleCnt="0"/>
      <dgm:spPr/>
    </dgm:pt>
    <dgm:pt modelId="{B607CDA4-9862-4C26-86C3-F5A027267CB6}" type="pres">
      <dgm:prSet presAssocID="{5B46C9E7-8053-4CB6-93E6-28D056878224}" presName="textRect" presStyleLbl="revTx" presStyleIdx="0" presStyleCnt="3">
        <dgm:presLayoutVars>
          <dgm:chMax val="1"/>
          <dgm:chPref val="1"/>
        </dgm:presLayoutVars>
      </dgm:prSet>
      <dgm:spPr/>
    </dgm:pt>
    <dgm:pt modelId="{BDE2D6F4-495C-49C2-8480-6717C557C3E0}" type="pres">
      <dgm:prSet presAssocID="{37E5C40B-9379-480D-8B6F-C4F162AF0C74}" presName="sibTrans" presStyleCnt="0"/>
      <dgm:spPr/>
    </dgm:pt>
    <dgm:pt modelId="{A71B22CE-C3AF-461A-B9BD-96926594B980}" type="pres">
      <dgm:prSet presAssocID="{17D8ECDC-E5E3-45E3-8E0E-258CA1DDF0F6}" presName="compNode" presStyleCnt="0"/>
      <dgm:spPr/>
    </dgm:pt>
    <dgm:pt modelId="{BDB189A3-EA3E-44B0-B95E-A58BD84CB7A2}" type="pres">
      <dgm:prSet presAssocID="{17D8ECDC-E5E3-45E3-8E0E-258CA1DDF0F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FB9FF9D2-4A4E-42C9-91E9-B15496233FD0}" type="pres">
      <dgm:prSet presAssocID="{17D8ECDC-E5E3-45E3-8E0E-258CA1DDF0F6}" presName="spaceRect" presStyleCnt="0"/>
      <dgm:spPr/>
    </dgm:pt>
    <dgm:pt modelId="{2A5B5395-01F4-4A22-8390-025E6CD74620}" type="pres">
      <dgm:prSet presAssocID="{17D8ECDC-E5E3-45E3-8E0E-258CA1DDF0F6}" presName="textRect" presStyleLbl="revTx" presStyleIdx="1" presStyleCnt="3">
        <dgm:presLayoutVars>
          <dgm:chMax val="1"/>
          <dgm:chPref val="1"/>
        </dgm:presLayoutVars>
      </dgm:prSet>
      <dgm:spPr/>
    </dgm:pt>
    <dgm:pt modelId="{1B572DD1-F5D8-43EF-9654-96BC24FF0340}" type="pres">
      <dgm:prSet presAssocID="{189D3CE7-331A-48CD-ACF5-1AC6DB34B6E7}" presName="sibTrans" presStyleCnt="0"/>
      <dgm:spPr/>
    </dgm:pt>
    <dgm:pt modelId="{F5525377-4BF1-447C-986D-051F5A40CB26}" type="pres">
      <dgm:prSet presAssocID="{E0665838-22B5-4B9A-9946-7595CD19D47F}" presName="compNode" presStyleCnt="0"/>
      <dgm:spPr/>
    </dgm:pt>
    <dgm:pt modelId="{718221E3-72A6-4228-B137-1EFFB2D965B8}" type="pres">
      <dgm:prSet presAssocID="{E0665838-22B5-4B9A-9946-7595CD19D47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C6B7A2DB-20A5-4295-9C72-845A1F261ACD}" type="pres">
      <dgm:prSet presAssocID="{E0665838-22B5-4B9A-9946-7595CD19D47F}" presName="spaceRect" presStyleCnt="0"/>
      <dgm:spPr/>
    </dgm:pt>
    <dgm:pt modelId="{06A26A94-EDEE-4965-B187-8D02421FA70C}" type="pres">
      <dgm:prSet presAssocID="{E0665838-22B5-4B9A-9946-7595CD19D47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53B0202-BB4B-4C40-BA50-9D6213C831D6}" srcId="{C65A6D9F-44FB-4F18-A823-0B2AF97E1C28}" destId="{5B46C9E7-8053-4CB6-93E6-28D056878224}" srcOrd="0" destOrd="0" parTransId="{0F2009B9-3F5F-4BE5-A236-C122385C6A24}" sibTransId="{37E5C40B-9379-480D-8B6F-C4F162AF0C74}"/>
    <dgm:cxn modelId="{BB225D1E-0D74-4660-9DDC-2348D7BCD1EC}" type="presOf" srcId="{E0665838-22B5-4B9A-9946-7595CD19D47F}" destId="{06A26A94-EDEE-4965-B187-8D02421FA70C}" srcOrd="0" destOrd="0" presId="urn:microsoft.com/office/officeart/2018/2/layout/IconLabelList"/>
    <dgm:cxn modelId="{5FB29720-0FEB-4A14-B0C2-0AAB410BD3F3}" type="presOf" srcId="{17D8ECDC-E5E3-45E3-8E0E-258CA1DDF0F6}" destId="{2A5B5395-01F4-4A22-8390-025E6CD74620}" srcOrd="0" destOrd="0" presId="urn:microsoft.com/office/officeart/2018/2/layout/IconLabelList"/>
    <dgm:cxn modelId="{C0F9A522-E60C-40E0-A17B-3A2D84832335}" type="presOf" srcId="{5B46C9E7-8053-4CB6-93E6-28D056878224}" destId="{B607CDA4-9862-4C26-86C3-F5A027267CB6}" srcOrd="0" destOrd="0" presId="urn:microsoft.com/office/officeart/2018/2/layout/IconLabelList"/>
    <dgm:cxn modelId="{FB1E7562-C51F-4749-8B14-EC395D1F3A8F}" type="presOf" srcId="{C65A6D9F-44FB-4F18-A823-0B2AF97E1C28}" destId="{445AB00E-A417-493F-9A72-4C1CEDC83222}" srcOrd="0" destOrd="0" presId="urn:microsoft.com/office/officeart/2018/2/layout/IconLabelList"/>
    <dgm:cxn modelId="{70D8FC72-8CFD-4157-A188-6369D38129B3}" srcId="{C65A6D9F-44FB-4F18-A823-0B2AF97E1C28}" destId="{E0665838-22B5-4B9A-9946-7595CD19D47F}" srcOrd="2" destOrd="0" parTransId="{0C24E188-58A7-48E0-8C07-D05EFAF8B8AE}" sibTransId="{D3E1A140-8806-4093-9B0E-1A8B8CF3FB34}"/>
    <dgm:cxn modelId="{EFD4E391-084F-4925-BDFB-34D6296B1DCC}" srcId="{C65A6D9F-44FB-4F18-A823-0B2AF97E1C28}" destId="{17D8ECDC-E5E3-45E3-8E0E-258CA1DDF0F6}" srcOrd="1" destOrd="0" parTransId="{FAF31E62-B099-4465-A1D4-E34A159E665E}" sibTransId="{189D3CE7-331A-48CD-ACF5-1AC6DB34B6E7}"/>
    <dgm:cxn modelId="{B1374543-846F-492C-B270-C81AAD151486}" type="presParOf" srcId="{445AB00E-A417-493F-9A72-4C1CEDC83222}" destId="{042B66E3-FCE5-4C5E-ADB6-8F5A025B3284}" srcOrd="0" destOrd="0" presId="urn:microsoft.com/office/officeart/2018/2/layout/IconLabelList"/>
    <dgm:cxn modelId="{64FC2BB4-5523-4613-8529-E26D15A37B20}" type="presParOf" srcId="{042B66E3-FCE5-4C5E-ADB6-8F5A025B3284}" destId="{544AB275-DF25-4658-8EFB-26D4EA8EAD72}" srcOrd="0" destOrd="0" presId="urn:microsoft.com/office/officeart/2018/2/layout/IconLabelList"/>
    <dgm:cxn modelId="{B77A1B76-C1F9-49D2-A407-E2A1472B2B20}" type="presParOf" srcId="{042B66E3-FCE5-4C5E-ADB6-8F5A025B3284}" destId="{1B0BB52B-83C2-4F72-932E-5DE3F95522E8}" srcOrd="1" destOrd="0" presId="urn:microsoft.com/office/officeart/2018/2/layout/IconLabelList"/>
    <dgm:cxn modelId="{81DC58CE-37F6-4340-983F-37626F625FDD}" type="presParOf" srcId="{042B66E3-FCE5-4C5E-ADB6-8F5A025B3284}" destId="{B607CDA4-9862-4C26-86C3-F5A027267CB6}" srcOrd="2" destOrd="0" presId="urn:microsoft.com/office/officeart/2018/2/layout/IconLabelList"/>
    <dgm:cxn modelId="{C12A725F-BF3D-47B5-A3F3-B3BB6D3B06F2}" type="presParOf" srcId="{445AB00E-A417-493F-9A72-4C1CEDC83222}" destId="{BDE2D6F4-495C-49C2-8480-6717C557C3E0}" srcOrd="1" destOrd="0" presId="urn:microsoft.com/office/officeart/2018/2/layout/IconLabelList"/>
    <dgm:cxn modelId="{02B5D0B8-7DAD-4C71-BD9A-1677997ADAFC}" type="presParOf" srcId="{445AB00E-A417-493F-9A72-4C1CEDC83222}" destId="{A71B22CE-C3AF-461A-B9BD-96926594B980}" srcOrd="2" destOrd="0" presId="urn:microsoft.com/office/officeart/2018/2/layout/IconLabelList"/>
    <dgm:cxn modelId="{1EA8088F-6C55-4DF6-BC1B-BFE936D97372}" type="presParOf" srcId="{A71B22CE-C3AF-461A-B9BD-96926594B980}" destId="{BDB189A3-EA3E-44B0-B95E-A58BD84CB7A2}" srcOrd="0" destOrd="0" presId="urn:microsoft.com/office/officeart/2018/2/layout/IconLabelList"/>
    <dgm:cxn modelId="{03918DC1-D393-4631-A3DF-9ED340000096}" type="presParOf" srcId="{A71B22CE-C3AF-461A-B9BD-96926594B980}" destId="{FB9FF9D2-4A4E-42C9-91E9-B15496233FD0}" srcOrd="1" destOrd="0" presId="urn:microsoft.com/office/officeart/2018/2/layout/IconLabelList"/>
    <dgm:cxn modelId="{AA3F8A97-8064-4B45-847C-B64E111389E3}" type="presParOf" srcId="{A71B22CE-C3AF-461A-B9BD-96926594B980}" destId="{2A5B5395-01F4-4A22-8390-025E6CD74620}" srcOrd="2" destOrd="0" presId="urn:microsoft.com/office/officeart/2018/2/layout/IconLabelList"/>
    <dgm:cxn modelId="{E673268C-D2B2-4650-B0F1-52127D88B392}" type="presParOf" srcId="{445AB00E-A417-493F-9A72-4C1CEDC83222}" destId="{1B572DD1-F5D8-43EF-9654-96BC24FF0340}" srcOrd="3" destOrd="0" presId="urn:microsoft.com/office/officeart/2018/2/layout/IconLabelList"/>
    <dgm:cxn modelId="{1A93B420-ED8F-453D-9E2E-BA3005D3EC66}" type="presParOf" srcId="{445AB00E-A417-493F-9A72-4C1CEDC83222}" destId="{F5525377-4BF1-447C-986D-051F5A40CB26}" srcOrd="4" destOrd="0" presId="urn:microsoft.com/office/officeart/2018/2/layout/IconLabelList"/>
    <dgm:cxn modelId="{A4CC116E-9813-4A71-9243-5098B4D523CF}" type="presParOf" srcId="{F5525377-4BF1-447C-986D-051F5A40CB26}" destId="{718221E3-72A6-4228-B137-1EFFB2D965B8}" srcOrd="0" destOrd="0" presId="urn:microsoft.com/office/officeart/2018/2/layout/IconLabelList"/>
    <dgm:cxn modelId="{AD7096EF-0BB9-4D64-8D63-805A88D3AED1}" type="presParOf" srcId="{F5525377-4BF1-447C-986D-051F5A40CB26}" destId="{C6B7A2DB-20A5-4295-9C72-845A1F261ACD}" srcOrd="1" destOrd="0" presId="urn:microsoft.com/office/officeart/2018/2/layout/IconLabelList"/>
    <dgm:cxn modelId="{FC15209C-6FDC-4DCB-BE6B-7556AE3DE268}" type="presParOf" srcId="{F5525377-4BF1-447C-986D-051F5A40CB26}" destId="{06A26A94-EDEE-4965-B187-8D02421FA70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515243-B781-4145-AFA7-C86DD728E06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22EFE5-2020-4120-A440-9D9E04516BB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Learn</a:t>
          </a:r>
          <a:r>
            <a:rPr lang="en-US" dirty="0">
              <a:latin typeface="Corbel" panose="020B0503020204020204"/>
            </a:rPr>
            <a:t> about Carson Pickett</a:t>
          </a:r>
          <a:endParaRPr lang="en-US" dirty="0"/>
        </a:p>
      </dgm:t>
    </dgm:pt>
    <dgm:pt modelId="{6F4F1522-6F65-42AB-AC18-BCFEE515A6F7}" type="parTrans" cxnId="{E89D0601-6298-4197-93B9-04BB2C2DC17E}">
      <dgm:prSet/>
      <dgm:spPr/>
      <dgm:t>
        <a:bodyPr/>
        <a:lstStyle/>
        <a:p>
          <a:endParaRPr lang="en-US"/>
        </a:p>
      </dgm:t>
    </dgm:pt>
    <dgm:pt modelId="{705A6DF6-C391-41B7-BD52-8A6F0D7F6775}" type="sibTrans" cxnId="{E89D0601-6298-4197-93B9-04BB2C2DC17E}">
      <dgm:prSet/>
      <dgm:spPr/>
      <dgm:t>
        <a:bodyPr/>
        <a:lstStyle/>
        <a:p>
          <a:endParaRPr lang="en-US"/>
        </a:p>
      </dgm:t>
    </dgm:pt>
    <dgm:pt modelId="{41751021-7206-4665-BB5D-754B4D5C2FA5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Discuss</a:t>
          </a:r>
          <a:r>
            <a:rPr lang="en-US" dirty="0">
              <a:latin typeface="Corbel" panose="020B0503020204020204"/>
            </a:rPr>
            <a:t> ableism in sports</a:t>
          </a:r>
          <a:endParaRPr lang="en-US" dirty="0"/>
        </a:p>
      </dgm:t>
    </dgm:pt>
    <dgm:pt modelId="{4C623B8C-71DC-4288-830A-53AF53929390}" type="parTrans" cxnId="{7708F454-DD91-4537-8AF0-463E67A51BCD}">
      <dgm:prSet/>
      <dgm:spPr/>
      <dgm:t>
        <a:bodyPr/>
        <a:lstStyle/>
        <a:p>
          <a:endParaRPr lang="en-US"/>
        </a:p>
      </dgm:t>
    </dgm:pt>
    <dgm:pt modelId="{4E0744C6-716B-438D-A9C6-E3C37754FD5C}" type="sibTrans" cxnId="{7708F454-DD91-4537-8AF0-463E67A51BCD}">
      <dgm:prSet/>
      <dgm:spPr/>
      <dgm:t>
        <a:bodyPr/>
        <a:lstStyle/>
        <a:p>
          <a:endParaRPr lang="en-US"/>
        </a:p>
      </dgm:t>
    </dgm:pt>
    <dgm:pt modelId="{8C96CD04-2429-4A7D-A252-6F6313F8953E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Reflect</a:t>
          </a:r>
          <a:r>
            <a:rPr lang="en-US" dirty="0">
              <a:latin typeface="Corbel" panose="020B0503020204020204"/>
            </a:rPr>
            <a:t> on how to make sports more inclusive for all </a:t>
          </a:r>
          <a:endParaRPr lang="en-US" dirty="0"/>
        </a:p>
      </dgm:t>
    </dgm:pt>
    <dgm:pt modelId="{1E4F3D0D-C08C-4ADB-AE62-EF321307E1A7}" type="parTrans" cxnId="{51199661-B668-4D53-B128-1BC66D28D076}">
      <dgm:prSet/>
      <dgm:spPr/>
      <dgm:t>
        <a:bodyPr/>
        <a:lstStyle/>
        <a:p>
          <a:endParaRPr lang="en-US"/>
        </a:p>
      </dgm:t>
    </dgm:pt>
    <dgm:pt modelId="{004D0264-1AB7-4EBE-9BDF-9FFF37BA0FD1}" type="sibTrans" cxnId="{51199661-B668-4D53-B128-1BC66D28D076}">
      <dgm:prSet/>
      <dgm:spPr/>
      <dgm:t>
        <a:bodyPr/>
        <a:lstStyle/>
        <a:p>
          <a:endParaRPr lang="en-US"/>
        </a:p>
      </dgm:t>
    </dgm:pt>
    <dgm:pt modelId="{936CB7A7-D54D-435F-ACE3-02049EC126C5}" type="pres">
      <dgm:prSet presAssocID="{09515243-B781-4145-AFA7-C86DD728E062}" presName="root" presStyleCnt="0">
        <dgm:presLayoutVars>
          <dgm:dir/>
          <dgm:resizeHandles val="exact"/>
        </dgm:presLayoutVars>
      </dgm:prSet>
      <dgm:spPr/>
    </dgm:pt>
    <dgm:pt modelId="{4AAD0AF6-824B-41E4-8480-20CA6D247DFB}" type="pres">
      <dgm:prSet presAssocID="{8E22EFE5-2020-4120-A440-9D9E04516BB9}" presName="compNode" presStyleCnt="0"/>
      <dgm:spPr/>
    </dgm:pt>
    <dgm:pt modelId="{6DCC54AC-E07A-4246-AE41-F6149BFBCB82}" type="pres">
      <dgm:prSet presAssocID="{8E22EFE5-2020-4120-A440-9D9E04516BB9}" presName="bgRect" presStyleLbl="bgShp" presStyleIdx="0" presStyleCnt="3"/>
      <dgm:spPr/>
    </dgm:pt>
    <dgm:pt modelId="{22B75CB4-9413-40E4-A927-C6F92E063438}" type="pres">
      <dgm:prSet presAssocID="{8E22EFE5-2020-4120-A440-9D9E04516BB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EAD69E57-8F67-4DCE-AA68-F10091A4B4CE}" type="pres">
      <dgm:prSet presAssocID="{8E22EFE5-2020-4120-A440-9D9E04516BB9}" presName="spaceRect" presStyleCnt="0"/>
      <dgm:spPr/>
    </dgm:pt>
    <dgm:pt modelId="{99F10680-9BCF-4858-B497-343A76E96243}" type="pres">
      <dgm:prSet presAssocID="{8E22EFE5-2020-4120-A440-9D9E04516BB9}" presName="parTx" presStyleLbl="revTx" presStyleIdx="0" presStyleCnt="3">
        <dgm:presLayoutVars>
          <dgm:chMax val="0"/>
          <dgm:chPref val="0"/>
        </dgm:presLayoutVars>
      </dgm:prSet>
      <dgm:spPr/>
    </dgm:pt>
    <dgm:pt modelId="{489CF52C-5D4D-4A8A-9DC4-7E2EBC5C3F78}" type="pres">
      <dgm:prSet presAssocID="{705A6DF6-C391-41B7-BD52-8A6F0D7F6775}" presName="sibTrans" presStyleCnt="0"/>
      <dgm:spPr/>
    </dgm:pt>
    <dgm:pt modelId="{439B0868-6047-451B-8864-2D58C7F46BBE}" type="pres">
      <dgm:prSet presAssocID="{41751021-7206-4665-BB5D-754B4D5C2FA5}" presName="compNode" presStyleCnt="0"/>
      <dgm:spPr/>
    </dgm:pt>
    <dgm:pt modelId="{AEA57910-9C84-4127-8194-653C711840C4}" type="pres">
      <dgm:prSet presAssocID="{41751021-7206-4665-BB5D-754B4D5C2FA5}" presName="bgRect" presStyleLbl="bgShp" presStyleIdx="1" presStyleCnt="3"/>
      <dgm:spPr/>
    </dgm:pt>
    <dgm:pt modelId="{7B383E37-3E10-40EF-AEDB-CB3C137C592E}" type="pres">
      <dgm:prSet presAssocID="{41751021-7206-4665-BB5D-754B4D5C2FA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3D9C81C8-57F2-4526-ACAC-089C6FCB94A3}" type="pres">
      <dgm:prSet presAssocID="{41751021-7206-4665-BB5D-754B4D5C2FA5}" presName="spaceRect" presStyleCnt="0"/>
      <dgm:spPr/>
    </dgm:pt>
    <dgm:pt modelId="{BCE90B23-D0A4-49E8-87DB-C7236A83915D}" type="pres">
      <dgm:prSet presAssocID="{41751021-7206-4665-BB5D-754B4D5C2FA5}" presName="parTx" presStyleLbl="revTx" presStyleIdx="1" presStyleCnt="3">
        <dgm:presLayoutVars>
          <dgm:chMax val="0"/>
          <dgm:chPref val="0"/>
        </dgm:presLayoutVars>
      </dgm:prSet>
      <dgm:spPr/>
    </dgm:pt>
    <dgm:pt modelId="{1B705942-1EF9-4C20-BC38-0149397943B4}" type="pres">
      <dgm:prSet presAssocID="{4E0744C6-716B-438D-A9C6-E3C37754FD5C}" presName="sibTrans" presStyleCnt="0"/>
      <dgm:spPr/>
    </dgm:pt>
    <dgm:pt modelId="{7C7A4B91-E162-49E6-A27A-EB975750443F}" type="pres">
      <dgm:prSet presAssocID="{8C96CD04-2429-4A7D-A252-6F6313F8953E}" presName="compNode" presStyleCnt="0"/>
      <dgm:spPr/>
    </dgm:pt>
    <dgm:pt modelId="{769F98A8-0BA4-4326-9410-AF8ADBD70BA8}" type="pres">
      <dgm:prSet presAssocID="{8C96CD04-2429-4A7D-A252-6F6313F8953E}" presName="bgRect" presStyleLbl="bgShp" presStyleIdx="2" presStyleCnt="3"/>
      <dgm:spPr/>
    </dgm:pt>
    <dgm:pt modelId="{C1B32D40-4F90-4896-A8B5-267C00783A0F}" type="pres">
      <dgm:prSet presAssocID="{8C96CD04-2429-4A7D-A252-6F6313F8953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0076957D-CB87-4388-AE4F-2DB34DC12379}" type="pres">
      <dgm:prSet presAssocID="{8C96CD04-2429-4A7D-A252-6F6313F8953E}" presName="spaceRect" presStyleCnt="0"/>
      <dgm:spPr/>
    </dgm:pt>
    <dgm:pt modelId="{BF59FA12-75FB-4834-ABA4-EE8CF0F0D7F6}" type="pres">
      <dgm:prSet presAssocID="{8C96CD04-2429-4A7D-A252-6F6313F8953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89D0601-6298-4197-93B9-04BB2C2DC17E}" srcId="{09515243-B781-4145-AFA7-C86DD728E062}" destId="{8E22EFE5-2020-4120-A440-9D9E04516BB9}" srcOrd="0" destOrd="0" parTransId="{6F4F1522-6F65-42AB-AC18-BCFEE515A6F7}" sibTransId="{705A6DF6-C391-41B7-BD52-8A6F0D7F6775}"/>
    <dgm:cxn modelId="{FB867B1F-223C-4881-A6CF-3337B57789CE}" type="presOf" srcId="{09515243-B781-4145-AFA7-C86DD728E062}" destId="{936CB7A7-D54D-435F-ACE3-02049EC126C5}" srcOrd="0" destOrd="0" presId="urn:microsoft.com/office/officeart/2018/2/layout/IconVerticalSolidList"/>
    <dgm:cxn modelId="{D24F6D2C-E318-4F97-9469-AE0AC955E7E5}" type="presOf" srcId="{41751021-7206-4665-BB5D-754B4D5C2FA5}" destId="{BCE90B23-D0A4-49E8-87DB-C7236A83915D}" srcOrd="0" destOrd="0" presId="urn:microsoft.com/office/officeart/2018/2/layout/IconVerticalSolidList"/>
    <dgm:cxn modelId="{B294882E-5A17-4A1C-98E4-5746A2AF83C1}" type="presOf" srcId="{8C96CD04-2429-4A7D-A252-6F6313F8953E}" destId="{BF59FA12-75FB-4834-ABA4-EE8CF0F0D7F6}" srcOrd="0" destOrd="0" presId="urn:microsoft.com/office/officeart/2018/2/layout/IconVerticalSolidList"/>
    <dgm:cxn modelId="{C01C9D36-9F69-4A09-81AE-5D4CABFA5798}" type="presOf" srcId="{8E22EFE5-2020-4120-A440-9D9E04516BB9}" destId="{99F10680-9BCF-4858-B497-343A76E96243}" srcOrd="0" destOrd="0" presId="urn:microsoft.com/office/officeart/2018/2/layout/IconVerticalSolidList"/>
    <dgm:cxn modelId="{7708F454-DD91-4537-8AF0-463E67A51BCD}" srcId="{09515243-B781-4145-AFA7-C86DD728E062}" destId="{41751021-7206-4665-BB5D-754B4D5C2FA5}" srcOrd="1" destOrd="0" parTransId="{4C623B8C-71DC-4288-830A-53AF53929390}" sibTransId="{4E0744C6-716B-438D-A9C6-E3C37754FD5C}"/>
    <dgm:cxn modelId="{51199661-B668-4D53-B128-1BC66D28D076}" srcId="{09515243-B781-4145-AFA7-C86DD728E062}" destId="{8C96CD04-2429-4A7D-A252-6F6313F8953E}" srcOrd="2" destOrd="0" parTransId="{1E4F3D0D-C08C-4ADB-AE62-EF321307E1A7}" sibTransId="{004D0264-1AB7-4EBE-9BDF-9FFF37BA0FD1}"/>
    <dgm:cxn modelId="{FF626DF8-22A9-40BF-9CD7-147B49DAD60F}" type="presParOf" srcId="{936CB7A7-D54D-435F-ACE3-02049EC126C5}" destId="{4AAD0AF6-824B-41E4-8480-20CA6D247DFB}" srcOrd="0" destOrd="0" presId="urn:microsoft.com/office/officeart/2018/2/layout/IconVerticalSolidList"/>
    <dgm:cxn modelId="{607610DA-D779-4356-8969-12A86A91D553}" type="presParOf" srcId="{4AAD0AF6-824B-41E4-8480-20CA6D247DFB}" destId="{6DCC54AC-E07A-4246-AE41-F6149BFBCB82}" srcOrd="0" destOrd="0" presId="urn:microsoft.com/office/officeart/2018/2/layout/IconVerticalSolidList"/>
    <dgm:cxn modelId="{08B68FE0-0780-49A3-A8E9-5BC60C025B4C}" type="presParOf" srcId="{4AAD0AF6-824B-41E4-8480-20CA6D247DFB}" destId="{22B75CB4-9413-40E4-A927-C6F92E063438}" srcOrd="1" destOrd="0" presId="urn:microsoft.com/office/officeart/2018/2/layout/IconVerticalSolidList"/>
    <dgm:cxn modelId="{98BA4A42-1A92-45BB-BCD4-F8386B9904F9}" type="presParOf" srcId="{4AAD0AF6-824B-41E4-8480-20CA6D247DFB}" destId="{EAD69E57-8F67-4DCE-AA68-F10091A4B4CE}" srcOrd="2" destOrd="0" presId="urn:microsoft.com/office/officeart/2018/2/layout/IconVerticalSolidList"/>
    <dgm:cxn modelId="{065F6B8B-D270-4F8B-B444-710DE2E611FC}" type="presParOf" srcId="{4AAD0AF6-824B-41E4-8480-20CA6D247DFB}" destId="{99F10680-9BCF-4858-B497-343A76E96243}" srcOrd="3" destOrd="0" presId="urn:microsoft.com/office/officeart/2018/2/layout/IconVerticalSolidList"/>
    <dgm:cxn modelId="{C0C103A7-CDD7-4D60-A325-12ABC2B1EC9C}" type="presParOf" srcId="{936CB7A7-D54D-435F-ACE3-02049EC126C5}" destId="{489CF52C-5D4D-4A8A-9DC4-7E2EBC5C3F78}" srcOrd="1" destOrd="0" presId="urn:microsoft.com/office/officeart/2018/2/layout/IconVerticalSolidList"/>
    <dgm:cxn modelId="{1CE0941F-5CE8-42E3-B5AB-4B0F957CA825}" type="presParOf" srcId="{936CB7A7-D54D-435F-ACE3-02049EC126C5}" destId="{439B0868-6047-451B-8864-2D58C7F46BBE}" srcOrd="2" destOrd="0" presId="urn:microsoft.com/office/officeart/2018/2/layout/IconVerticalSolidList"/>
    <dgm:cxn modelId="{DCE6DC13-53A0-4539-92B6-75CC73C7C9D5}" type="presParOf" srcId="{439B0868-6047-451B-8864-2D58C7F46BBE}" destId="{AEA57910-9C84-4127-8194-653C711840C4}" srcOrd="0" destOrd="0" presId="urn:microsoft.com/office/officeart/2018/2/layout/IconVerticalSolidList"/>
    <dgm:cxn modelId="{AB8BD54E-DBB0-408E-9D02-24EEF9DDC048}" type="presParOf" srcId="{439B0868-6047-451B-8864-2D58C7F46BBE}" destId="{7B383E37-3E10-40EF-AEDB-CB3C137C592E}" srcOrd="1" destOrd="0" presId="urn:microsoft.com/office/officeart/2018/2/layout/IconVerticalSolidList"/>
    <dgm:cxn modelId="{D4E2865B-013F-4C05-AE9D-1961E4188301}" type="presParOf" srcId="{439B0868-6047-451B-8864-2D58C7F46BBE}" destId="{3D9C81C8-57F2-4526-ACAC-089C6FCB94A3}" srcOrd="2" destOrd="0" presId="urn:microsoft.com/office/officeart/2018/2/layout/IconVerticalSolidList"/>
    <dgm:cxn modelId="{7F02E3DB-3989-4839-93A0-FC37E44D3EA0}" type="presParOf" srcId="{439B0868-6047-451B-8864-2D58C7F46BBE}" destId="{BCE90B23-D0A4-49E8-87DB-C7236A83915D}" srcOrd="3" destOrd="0" presId="urn:microsoft.com/office/officeart/2018/2/layout/IconVerticalSolidList"/>
    <dgm:cxn modelId="{79981FDC-A1EC-4A9C-B8F6-DDBF4E618F7C}" type="presParOf" srcId="{936CB7A7-D54D-435F-ACE3-02049EC126C5}" destId="{1B705942-1EF9-4C20-BC38-0149397943B4}" srcOrd="3" destOrd="0" presId="urn:microsoft.com/office/officeart/2018/2/layout/IconVerticalSolidList"/>
    <dgm:cxn modelId="{67A1A199-C5C1-4B90-8A80-0018A5A97AB2}" type="presParOf" srcId="{936CB7A7-D54D-435F-ACE3-02049EC126C5}" destId="{7C7A4B91-E162-49E6-A27A-EB975750443F}" srcOrd="4" destOrd="0" presId="urn:microsoft.com/office/officeart/2018/2/layout/IconVerticalSolidList"/>
    <dgm:cxn modelId="{DFB11AAF-5609-4161-8969-10F40D960F34}" type="presParOf" srcId="{7C7A4B91-E162-49E6-A27A-EB975750443F}" destId="{769F98A8-0BA4-4326-9410-AF8ADBD70BA8}" srcOrd="0" destOrd="0" presId="urn:microsoft.com/office/officeart/2018/2/layout/IconVerticalSolidList"/>
    <dgm:cxn modelId="{33A53051-C752-43AB-82C1-0B9C194A3B28}" type="presParOf" srcId="{7C7A4B91-E162-49E6-A27A-EB975750443F}" destId="{C1B32D40-4F90-4896-A8B5-267C00783A0F}" srcOrd="1" destOrd="0" presId="urn:microsoft.com/office/officeart/2018/2/layout/IconVerticalSolidList"/>
    <dgm:cxn modelId="{2E3DDFF5-0CEC-4F45-9422-D04D6DC3776D}" type="presParOf" srcId="{7C7A4B91-E162-49E6-A27A-EB975750443F}" destId="{0076957D-CB87-4388-AE4F-2DB34DC12379}" srcOrd="2" destOrd="0" presId="urn:microsoft.com/office/officeart/2018/2/layout/IconVerticalSolidList"/>
    <dgm:cxn modelId="{E3DC2A9A-D903-4FEA-A78A-E501039F48DC}" type="presParOf" srcId="{7C7A4B91-E162-49E6-A27A-EB975750443F}" destId="{BF59FA12-75FB-4834-ABA4-EE8CF0F0D7F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D7B809-A5D0-40BE-8A81-5063C363898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794A462-981B-4FB2-8AB4-894E77CC446E}">
      <dgm:prSet/>
      <dgm:spPr/>
      <dgm:t>
        <a:bodyPr/>
        <a:lstStyle/>
        <a:p>
          <a:pPr rtl="0">
            <a:defRPr cap="all"/>
          </a:pPr>
          <a:r>
            <a:rPr lang="en-US" dirty="0">
              <a:latin typeface="Corbel" panose="020B0503020204020204"/>
            </a:rPr>
            <a:t>X-Ray Vision</a:t>
          </a:r>
          <a:endParaRPr lang="en-US" dirty="0"/>
        </a:p>
      </dgm:t>
    </dgm:pt>
    <dgm:pt modelId="{55958E02-DA21-4AB0-AE20-24C0537A2AB6}" type="parTrans" cxnId="{F250F94B-5F52-4CC0-8B06-A808CC8E39D5}">
      <dgm:prSet/>
      <dgm:spPr/>
      <dgm:t>
        <a:bodyPr/>
        <a:lstStyle/>
        <a:p>
          <a:endParaRPr lang="en-US"/>
        </a:p>
      </dgm:t>
    </dgm:pt>
    <dgm:pt modelId="{D1D6F277-71FF-467F-A0AD-722DC05C1DA7}" type="sibTrans" cxnId="{F250F94B-5F52-4CC0-8B06-A808CC8E39D5}">
      <dgm:prSet/>
      <dgm:spPr/>
      <dgm:t>
        <a:bodyPr/>
        <a:lstStyle/>
        <a:p>
          <a:endParaRPr lang="en-US"/>
        </a:p>
      </dgm:t>
    </dgm:pt>
    <dgm:pt modelId="{F9948AE4-D986-4541-ACF4-29D85E315861}">
      <dgm:prSet phldr="0"/>
      <dgm:spPr/>
      <dgm:t>
        <a:bodyPr/>
        <a:lstStyle/>
        <a:p>
          <a:pPr rtl="0">
            <a:defRPr cap="all"/>
          </a:pPr>
          <a:r>
            <a:rPr lang="en-US" dirty="0">
              <a:latin typeface="Corbel" panose="020B0503020204020204"/>
            </a:rPr>
            <a:t>Walk on Water</a:t>
          </a:r>
          <a:endParaRPr lang="en-US" dirty="0"/>
        </a:p>
      </dgm:t>
    </dgm:pt>
    <dgm:pt modelId="{9EDE9A51-6918-402B-8141-6F84CAF7B045}" type="parTrans" cxnId="{34B943C2-FE55-49BD-8FC6-B308E1F14419}">
      <dgm:prSet/>
      <dgm:spPr/>
      <dgm:t>
        <a:bodyPr/>
        <a:lstStyle/>
        <a:p>
          <a:endParaRPr lang="en-US"/>
        </a:p>
      </dgm:t>
    </dgm:pt>
    <dgm:pt modelId="{AF3D10A3-891F-4F76-A0E2-86F55CE3EFD7}" type="sibTrans" cxnId="{34B943C2-FE55-49BD-8FC6-B308E1F14419}">
      <dgm:prSet/>
      <dgm:spPr/>
      <dgm:t>
        <a:bodyPr/>
        <a:lstStyle/>
        <a:p>
          <a:endParaRPr lang="en-US"/>
        </a:p>
      </dgm:t>
    </dgm:pt>
    <dgm:pt modelId="{B6DA4394-28A0-4E59-8017-BF30A0B953E6}">
      <dgm:prSet/>
      <dgm:spPr/>
      <dgm:t>
        <a:bodyPr/>
        <a:lstStyle/>
        <a:p>
          <a:pPr rtl="0">
            <a:defRPr cap="all"/>
          </a:pPr>
          <a:r>
            <a:rPr lang="en-US" dirty="0">
              <a:latin typeface="Corbel" panose="020B0503020204020204"/>
            </a:rPr>
            <a:t>Read People's Minds</a:t>
          </a:r>
          <a:endParaRPr lang="en-US" dirty="0"/>
        </a:p>
      </dgm:t>
    </dgm:pt>
    <dgm:pt modelId="{2FB58C9E-5C6B-43B2-BCB9-5F620CAF9174}" type="parTrans" cxnId="{68DB8649-5B13-417E-BCA7-6839DA026650}">
      <dgm:prSet/>
      <dgm:spPr/>
      <dgm:t>
        <a:bodyPr/>
        <a:lstStyle/>
        <a:p>
          <a:endParaRPr lang="en-US"/>
        </a:p>
      </dgm:t>
    </dgm:pt>
    <dgm:pt modelId="{2C0B4D40-316C-4E08-8D2A-4B010D07985C}" type="sibTrans" cxnId="{68DB8649-5B13-417E-BCA7-6839DA026650}">
      <dgm:prSet/>
      <dgm:spPr/>
      <dgm:t>
        <a:bodyPr/>
        <a:lstStyle/>
        <a:p>
          <a:endParaRPr lang="en-US"/>
        </a:p>
      </dgm:t>
    </dgm:pt>
    <dgm:pt modelId="{D309C681-5568-4C7D-A511-9331243685C1}" type="pres">
      <dgm:prSet presAssocID="{CFD7B809-A5D0-40BE-8A81-5063C3638986}" presName="root" presStyleCnt="0">
        <dgm:presLayoutVars>
          <dgm:dir/>
          <dgm:resizeHandles val="exact"/>
        </dgm:presLayoutVars>
      </dgm:prSet>
      <dgm:spPr/>
    </dgm:pt>
    <dgm:pt modelId="{1AD8D51E-1193-431D-B815-E8F50C4A556D}" type="pres">
      <dgm:prSet presAssocID="{0794A462-981B-4FB2-8AB4-894E77CC446E}" presName="compNode" presStyleCnt="0"/>
      <dgm:spPr/>
    </dgm:pt>
    <dgm:pt modelId="{9085BCBB-D8D5-4697-976B-6B02FA3AA3EA}" type="pres">
      <dgm:prSet presAssocID="{0794A462-981B-4FB2-8AB4-894E77CC446E}" presName="iconBgRect" presStyleLbl="bgShp" presStyleIdx="0" presStyleCnt="3"/>
      <dgm:spPr/>
    </dgm:pt>
    <dgm:pt modelId="{BB292966-12B3-499F-88B2-5C3A0DA17CAB}" type="pres">
      <dgm:prSet presAssocID="{0794A462-981B-4FB2-8AB4-894E77CC446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asses"/>
        </a:ext>
      </dgm:extLst>
    </dgm:pt>
    <dgm:pt modelId="{EE422DE3-E453-4FB8-A6E2-6A6568F46377}" type="pres">
      <dgm:prSet presAssocID="{0794A462-981B-4FB2-8AB4-894E77CC446E}" presName="spaceRect" presStyleCnt="0"/>
      <dgm:spPr/>
    </dgm:pt>
    <dgm:pt modelId="{58697A12-C8D8-4AFE-9637-6C0F081312B5}" type="pres">
      <dgm:prSet presAssocID="{0794A462-981B-4FB2-8AB4-894E77CC446E}" presName="textRect" presStyleLbl="revTx" presStyleIdx="0" presStyleCnt="3">
        <dgm:presLayoutVars>
          <dgm:chMax val="1"/>
          <dgm:chPref val="1"/>
        </dgm:presLayoutVars>
      </dgm:prSet>
      <dgm:spPr/>
    </dgm:pt>
    <dgm:pt modelId="{775038FC-C473-465C-9477-6A53B171AC68}" type="pres">
      <dgm:prSet presAssocID="{D1D6F277-71FF-467F-A0AD-722DC05C1DA7}" presName="sibTrans" presStyleCnt="0"/>
      <dgm:spPr/>
    </dgm:pt>
    <dgm:pt modelId="{5E11FC18-7AA8-40AA-98A0-3AC4334B429E}" type="pres">
      <dgm:prSet presAssocID="{F9948AE4-D986-4541-ACF4-29D85E315861}" presName="compNode" presStyleCnt="0"/>
      <dgm:spPr/>
    </dgm:pt>
    <dgm:pt modelId="{4B27D3B1-7BC9-44B5-A8AE-45A908B36D88}" type="pres">
      <dgm:prSet presAssocID="{F9948AE4-D986-4541-ACF4-29D85E315861}" presName="iconBgRect" presStyleLbl="bgShp" presStyleIdx="1" presStyleCnt="3"/>
      <dgm:spPr/>
    </dgm:pt>
    <dgm:pt modelId="{135C1CEF-1B68-4BBF-B155-4687DF0E1EF6}" type="pres">
      <dgm:prSet presAssocID="{F9948AE4-D986-4541-ACF4-29D85E31586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C59BADCF-CC6D-43EF-9528-2B6C39C5B6EA}" type="pres">
      <dgm:prSet presAssocID="{F9948AE4-D986-4541-ACF4-29D85E315861}" presName="spaceRect" presStyleCnt="0"/>
      <dgm:spPr/>
    </dgm:pt>
    <dgm:pt modelId="{FC261A7F-0EA7-430A-A3B3-C3B9C82F2E58}" type="pres">
      <dgm:prSet presAssocID="{F9948AE4-D986-4541-ACF4-29D85E315861}" presName="textRect" presStyleLbl="revTx" presStyleIdx="1" presStyleCnt="3">
        <dgm:presLayoutVars>
          <dgm:chMax val="1"/>
          <dgm:chPref val="1"/>
        </dgm:presLayoutVars>
      </dgm:prSet>
      <dgm:spPr/>
    </dgm:pt>
    <dgm:pt modelId="{133ABDDE-197B-4E95-983B-1D1B8CE46EB3}" type="pres">
      <dgm:prSet presAssocID="{AF3D10A3-891F-4F76-A0E2-86F55CE3EFD7}" presName="sibTrans" presStyleCnt="0"/>
      <dgm:spPr/>
    </dgm:pt>
    <dgm:pt modelId="{F4ED7162-75A7-4BD5-83A0-F0EDCB70CE3C}" type="pres">
      <dgm:prSet presAssocID="{B6DA4394-28A0-4E59-8017-BF30A0B953E6}" presName="compNode" presStyleCnt="0"/>
      <dgm:spPr/>
    </dgm:pt>
    <dgm:pt modelId="{7B8266DB-1B55-4920-9710-4BDCB63CED9A}" type="pres">
      <dgm:prSet presAssocID="{B6DA4394-28A0-4E59-8017-BF30A0B953E6}" presName="iconBgRect" presStyleLbl="bgShp" presStyleIdx="2" presStyleCnt="3"/>
      <dgm:spPr/>
    </dgm:pt>
    <dgm:pt modelId="{2779BFFC-9995-46A4-AFF3-2AD8B38FBBD7}" type="pres">
      <dgm:prSet presAssocID="{B6DA4394-28A0-4E59-8017-BF30A0B953E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555A4304-5410-41D6-87DF-A86281136CB9}" type="pres">
      <dgm:prSet presAssocID="{B6DA4394-28A0-4E59-8017-BF30A0B953E6}" presName="spaceRect" presStyleCnt="0"/>
      <dgm:spPr/>
    </dgm:pt>
    <dgm:pt modelId="{E72E8753-5F12-4ED3-B375-32AD09BEB0D2}" type="pres">
      <dgm:prSet presAssocID="{B6DA4394-28A0-4E59-8017-BF30A0B953E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8DB8649-5B13-417E-BCA7-6839DA026650}" srcId="{CFD7B809-A5D0-40BE-8A81-5063C3638986}" destId="{B6DA4394-28A0-4E59-8017-BF30A0B953E6}" srcOrd="2" destOrd="0" parTransId="{2FB58C9E-5C6B-43B2-BCB9-5F620CAF9174}" sibTransId="{2C0B4D40-316C-4E08-8D2A-4B010D07985C}"/>
    <dgm:cxn modelId="{F250F94B-5F52-4CC0-8B06-A808CC8E39D5}" srcId="{CFD7B809-A5D0-40BE-8A81-5063C3638986}" destId="{0794A462-981B-4FB2-8AB4-894E77CC446E}" srcOrd="0" destOrd="0" parTransId="{55958E02-DA21-4AB0-AE20-24C0537A2AB6}" sibTransId="{D1D6F277-71FF-467F-A0AD-722DC05C1DA7}"/>
    <dgm:cxn modelId="{A647B068-A097-416A-B686-92383E9F3628}" type="presOf" srcId="{0794A462-981B-4FB2-8AB4-894E77CC446E}" destId="{58697A12-C8D8-4AFE-9637-6C0F081312B5}" srcOrd="0" destOrd="0" presId="urn:microsoft.com/office/officeart/2018/5/layout/IconCircleLabelList"/>
    <dgm:cxn modelId="{2356D9A6-8F98-41C3-BF2E-4D25C074C819}" type="presOf" srcId="{CFD7B809-A5D0-40BE-8A81-5063C3638986}" destId="{D309C681-5568-4C7D-A511-9331243685C1}" srcOrd="0" destOrd="0" presId="urn:microsoft.com/office/officeart/2018/5/layout/IconCircleLabelList"/>
    <dgm:cxn modelId="{523D40AC-80CC-43AF-B134-A94A084C3141}" type="presOf" srcId="{F9948AE4-D986-4541-ACF4-29D85E315861}" destId="{FC261A7F-0EA7-430A-A3B3-C3B9C82F2E58}" srcOrd="0" destOrd="0" presId="urn:microsoft.com/office/officeart/2018/5/layout/IconCircleLabelList"/>
    <dgm:cxn modelId="{56B5E0AE-EBE1-4EB2-B5A7-8505162B70E9}" type="presOf" srcId="{B6DA4394-28A0-4E59-8017-BF30A0B953E6}" destId="{E72E8753-5F12-4ED3-B375-32AD09BEB0D2}" srcOrd="0" destOrd="0" presId="urn:microsoft.com/office/officeart/2018/5/layout/IconCircleLabelList"/>
    <dgm:cxn modelId="{34B943C2-FE55-49BD-8FC6-B308E1F14419}" srcId="{CFD7B809-A5D0-40BE-8A81-5063C3638986}" destId="{F9948AE4-D986-4541-ACF4-29D85E315861}" srcOrd="1" destOrd="0" parTransId="{9EDE9A51-6918-402B-8141-6F84CAF7B045}" sibTransId="{AF3D10A3-891F-4F76-A0E2-86F55CE3EFD7}"/>
    <dgm:cxn modelId="{BBDBC4E2-6DD5-4A7C-A5F5-76677059FCE6}" type="presParOf" srcId="{D309C681-5568-4C7D-A511-9331243685C1}" destId="{1AD8D51E-1193-431D-B815-E8F50C4A556D}" srcOrd="0" destOrd="0" presId="urn:microsoft.com/office/officeart/2018/5/layout/IconCircleLabelList"/>
    <dgm:cxn modelId="{B6CCAE15-6FCE-49FE-B387-3E3AC7FB9F5C}" type="presParOf" srcId="{1AD8D51E-1193-431D-B815-E8F50C4A556D}" destId="{9085BCBB-D8D5-4697-976B-6B02FA3AA3EA}" srcOrd="0" destOrd="0" presId="urn:microsoft.com/office/officeart/2018/5/layout/IconCircleLabelList"/>
    <dgm:cxn modelId="{12F6BB9F-AAA8-479F-A878-932374CD5947}" type="presParOf" srcId="{1AD8D51E-1193-431D-B815-E8F50C4A556D}" destId="{BB292966-12B3-499F-88B2-5C3A0DA17CAB}" srcOrd="1" destOrd="0" presId="urn:microsoft.com/office/officeart/2018/5/layout/IconCircleLabelList"/>
    <dgm:cxn modelId="{FB46B2DD-BAD6-48DF-892B-5A19E4456D93}" type="presParOf" srcId="{1AD8D51E-1193-431D-B815-E8F50C4A556D}" destId="{EE422DE3-E453-4FB8-A6E2-6A6568F46377}" srcOrd="2" destOrd="0" presId="urn:microsoft.com/office/officeart/2018/5/layout/IconCircleLabelList"/>
    <dgm:cxn modelId="{445B238B-26B0-4D08-A5AA-4BA8FB441DE3}" type="presParOf" srcId="{1AD8D51E-1193-431D-B815-E8F50C4A556D}" destId="{58697A12-C8D8-4AFE-9637-6C0F081312B5}" srcOrd="3" destOrd="0" presId="urn:microsoft.com/office/officeart/2018/5/layout/IconCircleLabelList"/>
    <dgm:cxn modelId="{5BC3DA3E-95A7-4581-8FC7-0D4746794A25}" type="presParOf" srcId="{D309C681-5568-4C7D-A511-9331243685C1}" destId="{775038FC-C473-465C-9477-6A53B171AC68}" srcOrd="1" destOrd="0" presId="urn:microsoft.com/office/officeart/2018/5/layout/IconCircleLabelList"/>
    <dgm:cxn modelId="{314EA3D5-AC1C-419B-B5E2-88D7BC276714}" type="presParOf" srcId="{D309C681-5568-4C7D-A511-9331243685C1}" destId="{5E11FC18-7AA8-40AA-98A0-3AC4334B429E}" srcOrd="2" destOrd="0" presId="urn:microsoft.com/office/officeart/2018/5/layout/IconCircleLabelList"/>
    <dgm:cxn modelId="{FBB45C23-B95E-41A5-9E05-3799DD2221A7}" type="presParOf" srcId="{5E11FC18-7AA8-40AA-98A0-3AC4334B429E}" destId="{4B27D3B1-7BC9-44B5-A8AE-45A908B36D88}" srcOrd="0" destOrd="0" presId="urn:microsoft.com/office/officeart/2018/5/layout/IconCircleLabelList"/>
    <dgm:cxn modelId="{B38FF838-F624-4CF4-9261-9F62C06BFA41}" type="presParOf" srcId="{5E11FC18-7AA8-40AA-98A0-3AC4334B429E}" destId="{135C1CEF-1B68-4BBF-B155-4687DF0E1EF6}" srcOrd="1" destOrd="0" presId="urn:microsoft.com/office/officeart/2018/5/layout/IconCircleLabelList"/>
    <dgm:cxn modelId="{98F58373-4276-45AF-BA66-BB5C92DF18B9}" type="presParOf" srcId="{5E11FC18-7AA8-40AA-98A0-3AC4334B429E}" destId="{C59BADCF-CC6D-43EF-9528-2B6C39C5B6EA}" srcOrd="2" destOrd="0" presId="urn:microsoft.com/office/officeart/2018/5/layout/IconCircleLabelList"/>
    <dgm:cxn modelId="{6C3F582D-37E0-486A-A5C0-47750CC5FBA2}" type="presParOf" srcId="{5E11FC18-7AA8-40AA-98A0-3AC4334B429E}" destId="{FC261A7F-0EA7-430A-A3B3-C3B9C82F2E58}" srcOrd="3" destOrd="0" presId="urn:microsoft.com/office/officeart/2018/5/layout/IconCircleLabelList"/>
    <dgm:cxn modelId="{F1C11794-385F-4437-B3E1-974263A0D461}" type="presParOf" srcId="{D309C681-5568-4C7D-A511-9331243685C1}" destId="{133ABDDE-197B-4E95-983B-1D1B8CE46EB3}" srcOrd="3" destOrd="0" presId="urn:microsoft.com/office/officeart/2018/5/layout/IconCircleLabelList"/>
    <dgm:cxn modelId="{CA8C94D8-0AE2-4ACF-8F8C-3B23ECA68A93}" type="presParOf" srcId="{D309C681-5568-4C7D-A511-9331243685C1}" destId="{F4ED7162-75A7-4BD5-83A0-F0EDCB70CE3C}" srcOrd="4" destOrd="0" presId="urn:microsoft.com/office/officeart/2018/5/layout/IconCircleLabelList"/>
    <dgm:cxn modelId="{A2540EA4-0454-48CA-9EB1-B412901DA551}" type="presParOf" srcId="{F4ED7162-75A7-4BD5-83A0-F0EDCB70CE3C}" destId="{7B8266DB-1B55-4920-9710-4BDCB63CED9A}" srcOrd="0" destOrd="0" presId="urn:microsoft.com/office/officeart/2018/5/layout/IconCircleLabelList"/>
    <dgm:cxn modelId="{E357DA5B-C4A4-4602-917C-48202F781979}" type="presParOf" srcId="{F4ED7162-75A7-4BD5-83A0-F0EDCB70CE3C}" destId="{2779BFFC-9995-46A4-AFF3-2AD8B38FBBD7}" srcOrd="1" destOrd="0" presId="urn:microsoft.com/office/officeart/2018/5/layout/IconCircleLabelList"/>
    <dgm:cxn modelId="{798E48AE-D267-4E00-8B76-A962C1BF1ECE}" type="presParOf" srcId="{F4ED7162-75A7-4BD5-83A0-F0EDCB70CE3C}" destId="{555A4304-5410-41D6-87DF-A86281136CB9}" srcOrd="2" destOrd="0" presId="urn:microsoft.com/office/officeart/2018/5/layout/IconCircleLabelList"/>
    <dgm:cxn modelId="{145F5A72-F460-4B24-B910-AA327864F66B}" type="presParOf" srcId="{F4ED7162-75A7-4BD5-83A0-F0EDCB70CE3C}" destId="{E72E8753-5F12-4ED3-B375-32AD09BEB0D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AB275-DF25-4658-8EFB-26D4EA8EAD72}">
      <dsp:nvSpPr>
        <dsp:cNvPr id="0" name=""/>
        <dsp:cNvSpPr/>
      </dsp:nvSpPr>
      <dsp:spPr>
        <a:xfrm>
          <a:off x="1133322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7CDA4-9862-4C26-86C3-F5A027267CB6}">
      <dsp:nvSpPr>
        <dsp:cNvPr id="0" name=""/>
        <dsp:cNvSpPr/>
      </dsp:nvSpPr>
      <dsp:spPr>
        <a:xfrm>
          <a:off x="347105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Corbel" panose="020B0503020204020204"/>
            </a:rPr>
            <a:t>On a farm</a:t>
          </a:r>
          <a:endParaRPr lang="en-US" sz="2900" kern="1200"/>
        </a:p>
      </dsp:txBody>
      <dsp:txXfrm>
        <a:off x="347105" y="2061571"/>
        <a:ext cx="2858969" cy="720000"/>
      </dsp:txXfrm>
    </dsp:sp>
    <dsp:sp modelId="{BDB189A3-EA3E-44B0-B95E-A58BD84CB7A2}">
      <dsp:nvSpPr>
        <dsp:cNvPr id="0" name=""/>
        <dsp:cNvSpPr/>
      </dsp:nvSpPr>
      <dsp:spPr>
        <a:xfrm>
          <a:off x="449261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B5395-01F4-4A22-8390-025E6CD74620}">
      <dsp:nvSpPr>
        <dsp:cNvPr id="0" name=""/>
        <dsp:cNvSpPr/>
      </dsp:nvSpPr>
      <dsp:spPr>
        <a:xfrm>
          <a:off x="3706395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Corbel" panose="020B0503020204020204"/>
            </a:rPr>
            <a:t>On another planet</a:t>
          </a:r>
          <a:endParaRPr lang="en-US" sz="2900" kern="1200"/>
        </a:p>
      </dsp:txBody>
      <dsp:txXfrm>
        <a:off x="3706395" y="2061571"/>
        <a:ext cx="2858969" cy="720000"/>
      </dsp:txXfrm>
    </dsp:sp>
    <dsp:sp modelId="{718221E3-72A6-4228-B137-1EFFB2D965B8}">
      <dsp:nvSpPr>
        <dsp:cNvPr id="0" name=""/>
        <dsp:cNvSpPr/>
      </dsp:nvSpPr>
      <dsp:spPr>
        <a:xfrm>
          <a:off x="7851901" y="420774"/>
          <a:ext cx="1286536" cy="12865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26A94-EDEE-4965-B187-8D02421FA70C}">
      <dsp:nvSpPr>
        <dsp:cNvPr id="0" name=""/>
        <dsp:cNvSpPr/>
      </dsp:nvSpPr>
      <dsp:spPr>
        <a:xfrm>
          <a:off x="7065684" y="2061571"/>
          <a:ext cx="28589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latin typeface="Corbel" panose="020B0503020204020204"/>
            </a:rPr>
            <a:t>Underwater</a:t>
          </a:r>
          <a:endParaRPr lang="en-US" sz="2900" kern="1200"/>
        </a:p>
      </dsp:txBody>
      <dsp:txXfrm>
        <a:off x="7065684" y="2061571"/>
        <a:ext cx="2858969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C54AC-E07A-4246-AE41-F6149BFBCB82}">
      <dsp:nvSpPr>
        <dsp:cNvPr id="0" name=""/>
        <dsp:cNvSpPr/>
      </dsp:nvSpPr>
      <dsp:spPr>
        <a:xfrm>
          <a:off x="0" y="625"/>
          <a:ext cx="7315200" cy="1462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75CB4-9413-40E4-A927-C6F92E063438}">
      <dsp:nvSpPr>
        <dsp:cNvPr id="0" name=""/>
        <dsp:cNvSpPr/>
      </dsp:nvSpPr>
      <dsp:spPr>
        <a:xfrm>
          <a:off x="442461" y="329728"/>
          <a:ext cx="804475" cy="8044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10680-9BCF-4858-B497-343A76E96243}">
      <dsp:nvSpPr>
        <dsp:cNvPr id="0" name=""/>
        <dsp:cNvSpPr/>
      </dsp:nvSpPr>
      <dsp:spPr>
        <a:xfrm>
          <a:off x="1689398" y="625"/>
          <a:ext cx="5625801" cy="1462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01" tIns="154801" rIns="154801" bIns="154801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Learn</a:t>
          </a:r>
          <a:r>
            <a:rPr lang="en-US" sz="2500" kern="1200" dirty="0">
              <a:latin typeface="Corbel" panose="020B0503020204020204"/>
            </a:rPr>
            <a:t> about Carson Pickett</a:t>
          </a:r>
          <a:endParaRPr lang="en-US" sz="2500" kern="1200" dirty="0"/>
        </a:p>
      </dsp:txBody>
      <dsp:txXfrm>
        <a:off x="1689398" y="625"/>
        <a:ext cx="5625801" cy="1462682"/>
      </dsp:txXfrm>
    </dsp:sp>
    <dsp:sp modelId="{AEA57910-9C84-4127-8194-653C711840C4}">
      <dsp:nvSpPr>
        <dsp:cNvPr id="0" name=""/>
        <dsp:cNvSpPr/>
      </dsp:nvSpPr>
      <dsp:spPr>
        <a:xfrm>
          <a:off x="0" y="1828978"/>
          <a:ext cx="7315200" cy="1462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83E37-3E10-40EF-AEDB-CB3C137C592E}">
      <dsp:nvSpPr>
        <dsp:cNvPr id="0" name=""/>
        <dsp:cNvSpPr/>
      </dsp:nvSpPr>
      <dsp:spPr>
        <a:xfrm>
          <a:off x="442461" y="2158082"/>
          <a:ext cx="804475" cy="8044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90B23-D0A4-49E8-87DB-C7236A83915D}">
      <dsp:nvSpPr>
        <dsp:cNvPr id="0" name=""/>
        <dsp:cNvSpPr/>
      </dsp:nvSpPr>
      <dsp:spPr>
        <a:xfrm>
          <a:off x="1689398" y="1828978"/>
          <a:ext cx="5625801" cy="1462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01" tIns="154801" rIns="154801" bIns="154801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Discuss</a:t>
          </a:r>
          <a:r>
            <a:rPr lang="en-US" sz="2500" kern="1200" dirty="0">
              <a:latin typeface="Corbel" panose="020B0503020204020204"/>
            </a:rPr>
            <a:t> ableism in sports</a:t>
          </a:r>
          <a:endParaRPr lang="en-US" sz="2500" kern="1200" dirty="0"/>
        </a:p>
      </dsp:txBody>
      <dsp:txXfrm>
        <a:off x="1689398" y="1828978"/>
        <a:ext cx="5625801" cy="1462682"/>
      </dsp:txXfrm>
    </dsp:sp>
    <dsp:sp modelId="{769F98A8-0BA4-4326-9410-AF8ADBD70BA8}">
      <dsp:nvSpPr>
        <dsp:cNvPr id="0" name=""/>
        <dsp:cNvSpPr/>
      </dsp:nvSpPr>
      <dsp:spPr>
        <a:xfrm>
          <a:off x="0" y="3657332"/>
          <a:ext cx="7315200" cy="1462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32D40-4F90-4896-A8B5-267C00783A0F}">
      <dsp:nvSpPr>
        <dsp:cNvPr id="0" name=""/>
        <dsp:cNvSpPr/>
      </dsp:nvSpPr>
      <dsp:spPr>
        <a:xfrm>
          <a:off x="442461" y="3986435"/>
          <a:ext cx="804475" cy="8044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9FA12-75FB-4834-ABA4-EE8CF0F0D7F6}">
      <dsp:nvSpPr>
        <dsp:cNvPr id="0" name=""/>
        <dsp:cNvSpPr/>
      </dsp:nvSpPr>
      <dsp:spPr>
        <a:xfrm>
          <a:off x="1689398" y="3657332"/>
          <a:ext cx="5625801" cy="1462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01" tIns="154801" rIns="154801" bIns="154801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Reflect</a:t>
          </a:r>
          <a:r>
            <a:rPr lang="en-US" sz="2500" kern="1200" dirty="0">
              <a:latin typeface="Corbel" panose="020B0503020204020204"/>
            </a:rPr>
            <a:t> on how to make sports more inclusive for all </a:t>
          </a:r>
          <a:endParaRPr lang="en-US" sz="2500" kern="1200" dirty="0"/>
        </a:p>
      </dsp:txBody>
      <dsp:txXfrm>
        <a:off x="1689398" y="3657332"/>
        <a:ext cx="5625801" cy="14626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5BCBB-D8D5-4697-976B-6B02FA3AA3EA}">
      <dsp:nvSpPr>
        <dsp:cNvPr id="0" name=""/>
        <dsp:cNvSpPr/>
      </dsp:nvSpPr>
      <dsp:spPr>
        <a:xfrm>
          <a:off x="640379" y="26173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292966-12B3-499F-88B2-5C3A0DA17CAB}">
      <dsp:nvSpPr>
        <dsp:cNvPr id="0" name=""/>
        <dsp:cNvSpPr/>
      </dsp:nvSpPr>
      <dsp:spPr>
        <a:xfrm>
          <a:off x="1035254" y="421048"/>
          <a:ext cx="1063124" cy="10631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97A12-C8D8-4AFE-9637-6C0F081312B5}">
      <dsp:nvSpPr>
        <dsp:cNvPr id="0" name=""/>
        <dsp:cNvSpPr/>
      </dsp:nvSpPr>
      <dsp:spPr>
        <a:xfrm>
          <a:off x="48067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>
              <a:latin typeface="Corbel" panose="020B0503020204020204"/>
            </a:rPr>
            <a:t>X-Ray Vision</a:t>
          </a:r>
          <a:endParaRPr lang="en-US" sz="2500" kern="1200" dirty="0"/>
        </a:p>
      </dsp:txBody>
      <dsp:txXfrm>
        <a:off x="48067" y="2456173"/>
        <a:ext cx="3037500" cy="720000"/>
      </dsp:txXfrm>
    </dsp:sp>
    <dsp:sp modelId="{4B27D3B1-7BC9-44B5-A8AE-45A908B36D88}">
      <dsp:nvSpPr>
        <dsp:cNvPr id="0" name=""/>
        <dsp:cNvSpPr/>
      </dsp:nvSpPr>
      <dsp:spPr>
        <a:xfrm>
          <a:off x="4209442" y="26173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C1CEF-1B68-4BBF-B155-4687DF0E1EF6}">
      <dsp:nvSpPr>
        <dsp:cNvPr id="0" name=""/>
        <dsp:cNvSpPr/>
      </dsp:nvSpPr>
      <dsp:spPr>
        <a:xfrm>
          <a:off x="4604317" y="421048"/>
          <a:ext cx="1063124" cy="10631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61A7F-0EA7-430A-A3B3-C3B9C82F2E58}">
      <dsp:nvSpPr>
        <dsp:cNvPr id="0" name=""/>
        <dsp:cNvSpPr/>
      </dsp:nvSpPr>
      <dsp:spPr>
        <a:xfrm>
          <a:off x="3617130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>
              <a:latin typeface="Corbel" panose="020B0503020204020204"/>
            </a:rPr>
            <a:t>Walk on Water</a:t>
          </a:r>
          <a:endParaRPr lang="en-US" sz="2500" kern="1200" dirty="0"/>
        </a:p>
      </dsp:txBody>
      <dsp:txXfrm>
        <a:off x="3617130" y="2456173"/>
        <a:ext cx="3037500" cy="720000"/>
      </dsp:txXfrm>
    </dsp:sp>
    <dsp:sp modelId="{7B8266DB-1B55-4920-9710-4BDCB63CED9A}">
      <dsp:nvSpPr>
        <dsp:cNvPr id="0" name=""/>
        <dsp:cNvSpPr/>
      </dsp:nvSpPr>
      <dsp:spPr>
        <a:xfrm>
          <a:off x="7778505" y="26173"/>
          <a:ext cx="1852875" cy="1852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9BFFC-9995-46A4-AFF3-2AD8B38FBBD7}">
      <dsp:nvSpPr>
        <dsp:cNvPr id="0" name=""/>
        <dsp:cNvSpPr/>
      </dsp:nvSpPr>
      <dsp:spPr>
        <a:xfrm>
          <a:off x="8173380" y="421048"/>
          <a:ext cx="1063124" cy="10631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E8753-5F12-4ED3-B375-32AD09BEB0D2}">
      <dsp:nvSpPr>
        <dsp:cNvPr id="0" name=""/>
        <dsp:cNvSpPr/>
      </dsp:nvSpPr>
      <dsp:spPr>
        <a:xfrm>
          <a:off x="7186192" y="2456173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>
              <a:latin typeface="Corbel" panose="020B0503020204020204"/>
            </a:rPr>
            <a:t>Read People's Minds</a:t>
          </a:r>
          <a:endParaRPr lang="en-US" sz="2500" kern="1200" dirty="0"/>
        </a:p>
      </dsp:txBody>
      <dsp:txXfrm>
        <a:off x="7186192" y="2456173"/>
        <a:ext cx="3037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B9650-9DBD-4F75-802A-00E0A4F762FC}" type="datetimeFigureOut">
              <a:t>8/20/25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825AA-A2DC-4CA9-B3DE-D6187BA6A28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68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bQ32P3T0yw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https://www.youtube.com/watch?v=NbQ32P3T0yw</a:t>
            </a:r>
            <a:endParaRPr lang="en-US"/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5:18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Never let anyone turn your sky into a ceiling.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825AA-A2DC-4CA9-B3DE-D6187BA6A284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24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From left to right: </a:t>
            </a:r>
          </a:p>
          <a:p>
            <a:r>
              <a:rPr lang="en-US" dirty="0">
                <a:cs typeface="Calibri"/>
              </a:rPr>
              <a:t>Jim Abbott – limb difference – Professional Baseball </a:t>
            </a:r>
          </a:p>
          <a:p>
            <a:r>
              <a:rPr lang="en-US" dirty="0">
                <a:cs typeface="Calibri"/>
              </a:rPr>
              <a:t>Samari Rolle – Epilepsy – Professional Football</a:t>
            </a:r>
          </a:p>
          <a:p>
            <a:r>
              <a:rPr lang="en-US" dirty="0">
                <a:cs typeface="Calibri"/>
              </a:rPr>
              <a:t>Tom Dempsey – no toes on right foot, no fingers on right hand  - Professional Football</a:t>
            </a:r>
          </a:p>
          <a:p>
            <a:r>
              <a:rPr lang="en-US" dirty="0">
                <a:cs typeface="Calibri"/>
              </a:rPr>
              <a:t>Shaquem Griffin – limb difference – professional football</a:t>
            </a:r>
          </a:p>
          <a:p>
            <a:r>
              <a:rPr lang="en-US" dirty="0">
                <a:cs typeface="Calibri"/>
              </a:rPr>
              <a:t>Bethany Hamilton – lost arm in shark attack – Pro Surfer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825AA-A2DC-4CA9-B3DE-D6187BA6A284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7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Teacher, please scan the QR code to complete a brief feedback survey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825AA-A2DC-4CA9-B3DE-D6187BA6A284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2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64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64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65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31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4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92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44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94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7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0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5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8/20/25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1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bQ32P3T0yw?feature=oembed" TargetMode="Externa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athletic game, sport, player&#10;&#10;Description automatically generated">
            <a:extLst>
              <a:ext uri="{FF2B5EF4-FFF2-40B4-BE49-F238E27FC236}">
                <a16:creationId xmlns:a16="http://schemas.microsoft.com/office/drawing/2014/main" id="{206391AB-0E7E-CDFB-C3D9-E26F2676B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9" r="9092" b="4367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557" y="1653703"/>
            <a:ext cx="3361953" cy="247048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Calibri Light"/>
              </a:rPr>
              <a:t>Stories: </a:t>
            </a:r>
            <a:br>
              <a:rPr lang="en-US" sz="4400">
                <a:solidFill>
                  <a:schemeClr val="tx1"/>
                </a:solidFill>
                <a:cs typeface="Calibri Light"/>
              </a:rPr>
            </a:br>
            <a:r>
              <a:rPr lang="en-US" sz="4400">
                <a:solidFill>
                  <a:schemeClr val="tx1"/>
                </a:solidFill>
                <a:cs typeface="Calibri Light"/>
              </a:rPr>
              <a:t>Carson Pickett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300" dirty="0">
                <a:solidFill>
                  <a:schemeClr val="tx1"/>
                </a:solidFill>
                <a:cs typeface="Calibri"/>
              </a:rPr>
              <a:t>Human Relations, Diversity &amp; Equity</a:t>
            </a:r>
          </a:p>
          <a:p>
            <a:r>
              <a:rPr lang="en-US" sz="1300" dirty="0">
                <a:solidFill>
                  <a:schemeClr val="tx1"/>
                </a:solidFill>
                <a:cs typeface="Calibri"/>
              </a:rPr>
              <a:t>Student Support and Attendance Services</a:t>
            </a:r>
          </a:p>
        </p:txBody>
      </p:sp>
      <p:pic>
        <p:nvPicPr>
          <p:cNvPr id="5" name="Picture 4" descr="Office of the Superintendent / Brand - Downloads">
            <a:extLst>
              <a:ext uri="{FF2B5EF4-FFF2-40B4-BE49-F238E27FC236}">
                <a16:creationId xmlns:a16="http://schemas.microsoft.com/office/drawing/2014/main" id="{04E76B0A-809F-271C-D4D7-0F72F3D95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887" y="5911215"/>
            <a:ext cx="2616200" cy="779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93B89-02F1-4FA9-066B-FED9BBD67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/>
          </a:bodyPr>
          <a:lstStyle/>
          <a:p>
            <a:r>
              <a:rPr lang="en-US" dirty="0"/>
              <a:t>Making History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text, grass, person, sign&#10;&#10;Description automatically generated">
            <a:extLst>
              <a:ext uri="{FF2B5EF4-FFF2-40B4-BE49-F238E27FC236}">
                <a16:creationId xmlns:a16="http://schemas.microsoft.com/office/drawing/2014/main" id="{739ADF27-DAFD-239E-3D00-5B6DCA0F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1" y="1062849"/>
            <a:ext cx="3778286" cy="47228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6A509-E67C-D168-CF2D-F04B1E563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On June 28, </a:t>
            </a:r>
            <a:r>
              <a:rPr lang="en-US">
                <a:solidFill>
                  <a:srgbClr val="FFFFFF"/>
                </a:solidFill>
              </a:rPr>
              <a:t>2022,</a:t>
            </a:r>
            <a:r>
              <a:rPr lang="en-US" dirty="0">
                <a:solidFill>
                  <a:srgbClr val="FFFFFF"/>
                </a:solidFill>
              </a:rPr>
              <a:t> Carson made her debut for the United States Women's National Team (USNWT) against Columbia, becoming the first player with a limb difference to play for the USNWT. </a:t>
            </a:r>
          </a:p>
        </p:txBody>
      </p:sp>
    </p:spTree>
    <p:extLst>
      <p:ext uri="{BB962C8B-B14F-4D97-AF65-F5344CB8AC3E}">
        <p14:creationId xmlns:p14="http://schemas.microsoft.com/office/powerpoint/2010/main" val="1245716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8E5E-B7B1-0A2C-D54A-DFC0A3B4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498755"/>
          </a:xfrm>
        </p:spPr>
        <p:txBody>
          <a:bodyPr/>
          <a:lstStyle/>
          <a:p>
            <a:r>
              <a:rPr lang="en-US" dirty="0"/>
              <a:t>In Good Company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D4CA888-A910-8692-2B83-7B2DE6AD6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091" y="345471"/>
            <a:ext cx="2190750" cy="31432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95E4E5B-8B8E-6BB0-9BDB-B84B78C83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413" y="339717"/>
            <a:ext cx="2743200" cy="339101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1AB3447-E22F-BCB4-CB94-F0DFE62B6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943" y="142605"/>
            <a:ext cx="2743200" cy="377717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AF470B1-9A88-CFE0-EF77-777C13A3B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295" y="4086600"/>
            <a:ext cx="3815644" cy="254922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E9AD79-287F-F417-3BC8-65551B144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72" y="2586595"/>
            <a:ext cx="2956795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Carson Pickett joins other athletes competing at the professional level with various degrees of disabilities. 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2181A0EE-0891-CC43-A1ED-556E95200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9622" y="4080933"/>
            <a:ext cx="3829755" cy="25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81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41527-CACA-2F4D-223C-EB27A76C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/>
          </a:bodyPr>
          <a:lstStyle/>
          <a:p>
            <a:r>
              <a:rPr lang="en-US" b="1" dirty="0"/>
              <a:t>Reflection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6476E05-CE3E-3074-9945-6D11528D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1" y="1535135"/>
            <a:ext cx="3778286" cy="3778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CB08E-F774-F2F2-51CB-63DFF8160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Only the elitest of athletes make it into professional sports, very few with disabilities. 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Do you think it would be possible to make professional sports more inclusive of all? 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How? </a:t>
            </a:r>
          </a:p>
        </p:txBody>
      </p:sp>
    </p:spTree>
    <p:extLst>
      <p:ext uri="{BB962C8B-B14F-4D97-AF65-F5344CB8AC3E}">
        <p14:creationId xmlns:p14="http://schemas.microsoft.com/office/powerpoint/2010/main" val="259101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31E0F-393C-8B7E-67AD-D69B4603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Check Out</a:t>
            </a:r>
            <a:br>
              <a:rPr lang="en-US" sz="2400" dirty="0"/>
            </a:br>
            <a:r>
              <a:rPr lang="en-US" sz="2400" dirty="0">
                <a:solidFill>
                  <a:schemeClr val="bg1"/>
                </a:solidFill>
              </a:rPr>
              <a:t>What would your super power be?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516E93-D4E8-8D23-BA96-496409FD9A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2305635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848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8175A-64CC-D4D3-B371-1F7181D2A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9" y="1298448"/>
            <a:ext cx="325868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Feedback</a:t>
            </a:r>
          </a:p>
        </p:txBody>
      </p:sp>
      <p:pic>
        <p:nvPicPr>
          <p:cNvPr id="3" name="Picture 2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291D3185-32C2-8B45-F7EF-96F9C1E6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950" y="759599"/>
            <a:ext cx="5330650" cy="5330650"/>
          </a:xfrm>
          <a:prstGeom prst="rect">
            <a:avLst/>
          </a:prstGeom>
          <a:noFill/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78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8FA03-7D12-E272-4E5C-798FCC502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33865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500" spc="-100" dirty="0"/>
              <a:t>For additional resources, visit us at:</a:t>
            </a:r>
            <a:br>
              <a:rPr lang="en-US" sz="5500" spc="-100" dirty="0"/>
            </a:br>
            <a:r>
              <a:rPr lang="en-US" sz="5500" spc="-100" dirty="0"/>
              <a:t>https://</a:t>
            </a:r>
            <a:r>
              <a:rPr lang="en-US" sz="5500" spc="-100" dirty="0" err="1"/>
              <a:t>www.lausd.org</a:t>
            </a:r>
            <a:r>
              <a:rPr lang="en-US" sz="5500" spc="-100" dirty="0"/>
              <a:t>/human-relations</a:t>
            </a:r>
          </a:p>
        </p:txBody>
      </p:sp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BED68CF9-01EF-E780-1E32-8E52AB467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" r="1" b="17681"/>
          <a:stretch>
            <a:fillRect/>
          </a:stretch>
        </p:blipFill>
        <p:spPr bwMode="auto">
          <a:xfrm>
            <a:off x="1069847" y="484632"/>
            <a:ext cx="10637520" cy="3556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479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FD766B-8629-0117-6AD2-857983C06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Welcome</a:t>
            </a:r>
            <a:br>
              <a:rPr lang="en-US" sz="4400" dirty="0"/>
            </a:br>
            <a:r>
              <a:rPr lang="en-US" sz="2800" dirty="0">
                <a:solidFill>
                  <a:schemeClr val="bg1"/>
                </a:solidFill>
              </a:rPr>
              <a:t>Where would you rather live?</a:t>
            </a:r>
          </a:p>
        </p:txBody>
      </p:sp>
      <p:graphicFrame>
        <p:nvGraphicFramePr>
          <p:cNvPr id="5" name="Subtitle 2">
            <a:extLst>
              <a:ext uri="{FF2B5EF4-FFF2-40B4-BE49-F238E27FC236}">
                <a16:creationId xmlns:a16="http://schemas.microsoft.com/office/drawing/2014/main" id="{8DD92989-C157-9D6D-9830-62CCA69173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9289999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7225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1A55-6A49-A518-B480-EDE228037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AA0155-9E48-25CE-09D7-0C81BECE079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279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E4F472-5A38-E6A8-65AB-A1B827DA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Who is Carson Pickett?</a:t>
            </a:r>
          </a:p>
        </p:txBody>
      </p:sp>
      <p:pic>
        <p:nvPicPr>
          <p:cNvPr id="5" name="Online Media 4" title="1st woman with limb difference to play for US Soccer Team shares her story l GMA">
            <a:hlinkClick r:id="" action="ppaction://media"/>
            <a:extLst>
              <a:ext uri="{FF2B5EF4-FFF2-40B4-BE49-F238E27FC236}">
                <a16:creationId xmlns:a16="http://schemas.microsoft.com/office/drawing/2014/main" id="{C795F8E2-B365-5EB9-5948-FC8328C729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36687" y="142422"/>
            <a:ext cx="5631542" cy="39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4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41527-CACA-2F4D-223C-EB27A76C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/>
          </a:bodyPr>
          <a:lstStyle/>
          <a:p>
            <a:r>
              <a:rPr lang="en-US" b="1" dirty="0"/>
              <a:t>Reflection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6476E05-CE3E-3074-9945-6D11528D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1" y="1535135"/>
            <a:ext cx="3778286" cy="3778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CB08E-F774-F2F2-51CB-63DFF8160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In the video, Carson says that her dad told her “Never let anyone turn your sky into a ceiling".  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What do you think he meant by that?</a:t>
            </a:r>
          </a:p>
        </p:txBody>
      </p:sp>
    </p:spTree>
    <p:extLst>
      <p:ext uri="{BB962C8B-B14F-4D97-AF65-F5344CB8AC3E}">
        <p14:creationId xmlns:p14="http://schemas.microsoft.com/office/powerpoint/2010/main" val="399100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23803F2-B493-431B-93B3-4BCCE364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E101DE-C902-4C4F-8695-D9C212A54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91078" y="758952"/>
            <a:ext cx="3630194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F5204-8250-FDB9-62AB-21ED0882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182" y="1123837"/>
            <a:ext cx="2828264" cy="4601183"/>
          </a:xfrm>
        </p:spPr>
        <p:txBody>
          <a:bodyPr>
            <a:normAutofit/>
          </a:bodyPr>
          <a:lstStyle/>
          <a:p>
            <a:r>
              <a:rPr lang="en-US" dirty="0"/>
              <a:t>Early Life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17CDDFB-7FDF-C988-1C8D-97491A5A8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2" y="1302865"/>
            <a:ext cx="2694053" cy="14951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52D55A1-19F8-F43F-954E-4EFA632A1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70" y="2958930"/>
            <a:ext cx="2504778" cy="31309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1B534-7FA2-05D1-E65C-CC5FEA11C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4437" y="1125365"/>
            <a:ext cx="4876973" cy="5120640"/>
          </a:xfrm>
        </p:spPr>
        <p:txBody>
          <a:bodyPr>
            <a:normAutofit/>
          </a:bodyPr>
          <a:lstStyle/>
          <a:p>
            <a:r>
              <a:rPr lang="en-US" dirty="0"/>
              <a:t>Carson Pickett was born on September 15, 1993 in South Carolina and raised in Florida. </a:t>
            </a:r>
          </a:p>
          <a:p>
            <a:endParaRPr lang="en-US" dirty="0"/>
          </a:p>
          <a:p>
            <a:r>
              <a:rPr lang="en-US" dirty="0"/>
              <a:t>Carson was born with a congenital limb difference.  Specifically, she was born without a left forearm and hand.  </a:t>
            </a:r>
          </a:p>
          <a:p>
            <a:endParaRPr lang="en-US" dirty="0"/>
          </a:p>
          <a:p>
            <a:r>
              <a:rPr lang="en-US" dirty="0"/>
              <a:t>In college, Carson played soccer for the Florida State Seminoles, leading the team to their first NCAA Division 1 Women's Soccer Championship!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05715A-9AA0-4685-AE44-39808EF65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48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text, person, sport, track and field&#10;&#10;Description automatically generated">
            <a:extLst>
              <a:ext uri="{FF2B5EF4-FFF2-40B4-BE49-F238E27FC236}">
                <a16:creationId xmlns:a16="http://schemas.microsoft.com/office/drawing/2014/main" id="{3F623CC4-4881-B9F7-19E4-03E819F86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0" r="6374" b="909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86D95-9414-A1EC-BD59-6EAAD9EF5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</a:rPr>
              <a:t>Gone Viral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51F16-3AA2-BCD2-8B44-D68D97D67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In 2019 a photo of Carson greeting a fan who also has a limb difference went viral! </a:t>
            </a:r>
          </a:p>
        </p:txBody>
      </p:sp>
    </p:spTree>
    <p:extLst>
      <p:ext uri="{BB962C8B-B14F-4D97-AF65-F5344CB8AC3E}">
        <p14:creationId xmlns:p14="http://schemas.microsoft.com/office/powerpoint/2010/main" val="4179028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E9F5D7F-1BBC-4096-ADA7-AA9C9E4D2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D370DD-716B-4528-B475-331F84CEA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514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41527-CACA-2F4D-223C-EB27A76C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642" y="1123837"/>
            <a:ext cx="6451110" cy="1255469"/>
          </a:xfrm>
        </p:spPr>
        <p:txBody>
          <a:bodyPr>
            <a:normAutofit/>
          </a:bodyPr>
          <a:lstStyle/>
          <a:p>
            <a:r>
              <a:rPr lang="en-US" b="1" dirty="0"/>
              <a:t>Reflection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9D076F-656A-4CD9-83AD-AF8F4B28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6476E05-CE3E-3074-9945-6D11528DD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71" y="1535135"/>
            <a:ext cx="3778286" cy="3778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CB08E-F774-F2F2-51CB-63DFF8160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644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The picture of Carson and the toddler went viral in 2019. </a:t>
            </a:r>
            <a:endParaRPr lang="en-US" dirty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Why do you think people loved the photo?</a:t>
            </a:r>
          </a:p>
        </p:txBody>
      </p:sp>
    </p:spTree>
    <p:extLst>
      <p:ext uri="{BB962C8B-B14F-4D97-AF65-F5344CB8AC3E}">
        <p14:creationId xmlns:p14="http://schemas.microsoft.com/office/powerpoint/2010/main" val="90914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3033C1FA-44DC-4135-AC8E-99278C317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8481A727-51BA-47CD-BDF2-F800D0449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8AFC0-6358-3E38-46BB-CA6AB46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57" y="818664"/>
            <a:ext cx="4016116" cy="1255469"/>
          </a:xfrm>
        </p:spPr>
        <p:txBody>
          <a:bodyPr>
            <a:normAutofit/>
          </a:bodyPr>
          <a:lstStyle/>
          <a:p>
            <a:r>
              <a:rPr lang="en-US" dirty="0"/>
              <a:t>Making a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5E9C8-3B26-BF3C-47AB-31E95AF55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026920"/>
            <a:ext cx="4016116" cy="3758061"/>
          </a:xfrm>
        </p:spPr>
        <p:txBody>
          <a:bodyPr anchor="t"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Carson worked closely with Nike to develop adaptive soccer shoes so differently-abled folks could get their shoes on. </a:t>
            </a:r>
          </a:p>
          <a:p>
            <a:r>
              <a:rPr lang="en-US" dirty="0">
                <a:solidFill>
                  <a:srgbClr val="FFFFFF"/>
                </a:solidFill>
              </a:rPr>
              <a:t>Saying of the collaboration, "Honestly, my first reaction when I saw the Phantom GT Academy </a:t>
            </a:r>
            <a:r>
              <a:rPr lang="en-US" dirty="0" err="1">
                <a:solidFill>
                  <a:srgbClr val="FFFFFF"/>
                </a:solidFill>
              </a:rPr>
              <a:t>FlyEase</a:t>
            </a:r>
            <a:r>
              <a:rPr lang="en-US" dirty="0">
                <a:solidFill>
                  <a:srgbClr val="FFFFFF"/>
                </a:solidFill>
              </a:rPr>
              <a:t> was relief.  I thought about my younger self and what it would have meant for me if something like this existed when I was growing up.  I feel like this boot represents me and anybody else who is unique.  </a:t>
            </a:r>
            <a:r>
              <a:rPr lang="en-US" dirty="0" err="1">
                <a:solidFill>
                  <a:srgbClr val="FFFFFF"/>
                </a:solidFill>
              </a:rPr>
              <a:t>FlyEase</a:t>
            </a:r>
            <a:r>
              <a:rPr lang="en-US" dirty="0">
                <a:solidFill>
                  <a:srgbClr val="FFFFFF"/>
                </a:solidFill>
              </a:rPr>
              <a:t> is very easy for anybody to put on quickly, which I love."</a:t>
            </a:r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4A94605C-0EB2-4FA5-B05F-7BC682EA2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8840" y="758952"/>
            <a:ext cx="2079069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D58C79-C053-45C6-AB6A-6BE55965B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7463" y="4080912"/>
            <a:ext cx="2157385" cy="2008992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footwear&#10;&#10;Description automatically generated">
            <a:extLst>
              <a:ext uri="{FF2B5EF4-FFF2-40B4-BE49-F238E27FC236}">
                <a16:creationId xmlns:a16="http://schemas.microsoft.com/office/drawing/2014/main" id="{BB0D0BF2-C57C-37F9-05F5-83E260351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14" r="2" b="2"/>
          <a:stretch/>
        </p:blipFill>
        <p:spPr>
          <a:xfrm>
            <a:off x="7460907" y="3264090"/>
            <a:ext cx="4027002" cy="2825813"/>
          </a:xfrm>
          <a:prstGeom prst="rect">
            <a:avLst/>
          </a:prstGeom>
        </p:spPr>
      </p:pic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74B3A6-C23B-D080-0A1B-BC899EE44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5"/>
          <a:stretch/>
        </p:blipFill>
        <p:spPr>
          <a:xfrm>
            <a:off x="5137461" y="758952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F6B7092-FA11-45BD-B50D-DF7999301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7622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BA493F80BFCB43867CDEBFCD560C95" ma:contentTypeVersion="14" ma:contentTypeDescription="Create a new document." ma:contentTypeScope="" ma:versionID="ccd727c50453c9b6d02a49a72d86857c">
  <xsd:schema xmlns:xsd="http://www.w3.org/2001/XMLSchema" xmlns:xs="http://www.w3.org/2001/XMLSchema" xmlns:p="http://schemas.microsoft.com/office/2006/metadata/properties" xmlns:ns2="e021116e-70b5-4dea-976a-806e996dba5c" xmlns:ns3="4259f52f-4b71-47bc-aac8-de2b0f5da881" targetNamespace="http://schemas.microsoft.com/office/2006/metadata/properties" ma:root="true" ma:fieldsID="6c5957a350f710aafbf37e8425929818" ns2:_="" ns3:_="">
    <xsd:import namespace="e021116e-70b5-4dea-976a-806e996dba5c"/>
    <xsd:import namespace="4259f52f-4b71-47bc-aac8-de2b0f5da8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21116e-70b5-4dea-976a-806e996dba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9f52f-4b71-47bc-aac8-de2b0f5da88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f191137-1b35-41c9-bae8-001d8a25c4d3}" ma:internalName="TaxCatchAll" ma:showField="CatchAllData" ma:web="4259f52f-4b71-47bc-aac8-de2b0f5da8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21116e-70b5-4dea-976a-806e996dba5c">
      <Terms xmlns="http://schemas.microsoft.com/office/infopath/2007/PartnerControls"/>
    </lcf76f155ced4ddcb4097134ff3c332f>
    <TaxCatchAll xmlns="4259f52f-4b71-47bc-aac8-de2b0f5da881" xsi:nil="true"/>
  </documentManagement>
</p:properties>
</file>

<file path=customXml/itemProps1.xml><?xml version="1.0" encoding="utf-8"?>
<ds:datastoreItem xmlns:ds="http://schemas.openxmlformats.org/officeDocument/2006/customXml" ds:itemID="{08B5924C-A145-4619-8BD0-07866B7CF8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21116e-70b5-4dea-976a-806e996dba5c"/>
    <ds:schemaRef ds:uri="4259f52f-4b71-47bc-aac8-de2b0f5da8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268751-89C1-447C-985E-1DD0A92B89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C7E19D-1005-47B1-83B2-06715D4D7C89}">
  <ds:schemaRefs>
    <ds:schemaRef ds:uri="http://schemas.microsoft.com/office/2006/documentManagement/types"/>
    <ds:schemaRef ds:uri="http://purl.org/dc/terms/"/>
    <ds:schemaRef ds:uri="http://www.w3.org/XML/1998/namespace"/>
    <ds:schemaRef ds:uri="e021116e-70b5-4dea-976a-806e996dba5c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259f52f-4b71-47bc-aac8-de2b0f5da881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518</Words>
  <Application>Microsoft Macintosh PowerPoint</Application>
  <PresentationFormat>Widescreen</PresentationFormat>
  <Paragraphs>62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Calibri Light</vt:lpstr>
      <vt:lpstr>Corbel</vt:lpstr>
      <vt:lpstr>Wingdings 2</vt:lpstr>
      <vt:lpstr>Frame</vt:lpstr>
      <vt:lpstr>Stories:  Carson Pickett</vt:lpstr>
      <vt:lpstr>Welcome Where would you rather live?</vt:lpstr>
      <vt:lpstr>Objectives</vt:lpstr>
      <vt:lpstr>Who is Carson Pickett?</vt:lpstr>
      <vt:lpstr>Reflection</vt:lpstr>
      <vt:lpstr>Early Life</vt:lpstr>
      <vt:lpstr>Gone Viral</vt:lpstr>
      <vt:lpstr>Reflection</vt:lpstr>
      <vt:lpstr>Making a Difference</vt:lpstr>
      <vt:lpstr>Making History</vt:lpstr>
      <vt:lpstr>In Good Company</vt:lpstr>
      <vt:lpstr>Reflection</vt:lpstr>
      <vt:lpstr>Check Out What would your super power be?</vt:lpstr>
      <vt:lpstr>Feedback</vt:lpstr>
      <vt:lpstr>For additional resources, visit us at: https://www.lausd.org/human-relations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Guppy, Talia</cp:lastModifiedBy>
  <cp:revision>268</cp:revision>
  <dcterms:created xsi:type="dcterms:W3CDTF">2022-08-30T16:47:01Z</dcterms:created>
  <dcterms:modified xsi:type="dcterms:W3CDTF">2025-08-20T20:58:40Z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0x010100AEBA493F80BFCB43867CDEBFCD560C95</vt:lpwstr>
  </property>
  <property fmtid="{D5CDD505-2E9C-101B-9397-08002B2CF9AE}" pid="3" name="MediaServiceImageTags">
    <vt:lpwstr/>
  </property>
</Properties>
</file>